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4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61" r:id="rId2"/>
    <p:sldMasterId id="2147483700" r:id="rId3"/>
    <p:sldMasterId id="2147483662" r:id="rId4"/>
    <p:sldMasterId id="2147483789" r:id="rId5"/>
  </p:sldMasterIdLst>
  <p:notesMasterIdLst>
    <p:notesMasterId r:id="rId22"/>
  </p:notesMasterIdLst>
  <p:handoutMasterIdLst>
    <p:handoutMasterId r:id="rId23"/>
  </p:handoutMasterIdLst>
  <p:sldIdLst>
    <p:sldId id="336" r:id="rId6"/>
    <p:sldId id="360" r:id="rId7"/>
    <p:sldId id="451" r:id="rId8"/>
    <p:sldId id="458" r:id="rId9"/>
    <p:sldId id="459" r:id="rId10"/>
    <p:sldId id="460" r:id="rId11"/>
    <p:sldId id="461" r:id="rId12"/>
    <p:sldId id="462" r:id="rId13"/>
    <p:sldId id="463" r:id="rId14"/>
    <p:sldId id="464" r:id="rId15"/>
    <p:sldId id="456" r:id="rId16"/>
    <p:sldId id="465" r:id="rId17"/>
    <p:sldId id="467" r:id="rId18"/>
    <p:sldId id="468" r:id="rId19"/>
    <p:sldId id="470" r:id="rId20"/>
    <p:sldId id="410" r:id="rId21"/>
  </p:sldIdLst>
  <p:sldSz cx="9144000" cy="6858000" type="screen4x3"/>
  <p:notesSz cx="6807200" cy="9939338"/>
  <p:defaultTextStyle>
    <a:defPPr>
      <a:defRPr lang="en-US"/>
    </a:defPPr>
    <a:lvl1pPr algn="l" rtl="0" fontAlgn="base" latinLnBrk="1">
      <a:spcBef>
        <a:spcPct val="0"/>
      </a:spcBef>
      <a:spcAft>
        <a:spcPct val="0"/>
      </a:spcAft>
      <a:defRPr sz="1300" b="1" kern="1200">
        <a:solidFill>
          <a:schemeClr val="tx1"/>
        </a:solidFill>
        <a:latin typeface="Verdana" pitchFamily="34" charset="0"/>
        <a:ea typeface="HY견고딕" pitchFamily="18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sz="1300" b="1" kern="1200">
        <a:solidFill>
          <a:schemeClr val="tx1"/>
        </a:solidFill>
        <a:latin typeface="Verdana" pitchFamily="34" charset="0"/>
        <a:ea typeface="HY견고딕" pitchFamily="18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sz="1300" b="1" kern="1200">
        <a:solidFill>
          <a:schemeClr val="tx1"/>
        </a:solidFill>
        <a:latin typeface="Verdana" pitchFamily="34" charset="0"/>
        <a:ea typeface="HY견고딕" pitchFamily="18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sz="1300" b="1" kern="1200">
        <a:solidFill>
          <a:schemeClr val="tx1"/>
        </a:solidFill>
        <a:latin typeface="Verdana" pitchFamily="34" charset="0"/>
        <a:ea typeface="HY견고딕" pitchFamily="18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sz="1300" b="1" kern="1200">
        <a:solidFill>
          <a:schemeClr val="tx1"/>
        </a:solidFill>
        <a:latin typeface="Verdana" pitchFamily="34" charset="0"/>
        <a:ea typeface="HY견고딕" pitchFamily="18" charset="-127"/>
        <a:cs typeface="+mn-cs"/>
      </a:defRPr>
    </a:lvl5pPr>
    <a:lvl6pPr marL="2286000" algn="l" defTabSz="914400" rtl="0" eaLnBrk="1" latinLnBrk="1" hangingPunct="1">
      <a:defRPr sz="1300" b="1" kern="1200">
        <a:solidFill>
          <a:schemeClr val="tx1"/>
        </a:solidFill>
        <a:latin typeface="Verdana" pitchFamily="34" charset="0"/>
        <a:ea typeface="HY견고딕" pitchFamily="18" charset="-127"/>
        <a:cs typeface="+mn-cs"/>
      </a:defRPr>
    </a:lvl6pPr>
    <a:lvl7pPr marL="2743200" algn="l" defTabSz="914400" rtl="0" eaLnBrk="1" latinLnBrk="1" hangingPunct="1">
      <a:defRPr sz="1300" b="1" kern="1200">
        <a:solidFill>
          <a:schemeClr val="tx1"/>
        </a:solidFill>
        <a:latin typeface="Verdana" pitchFamily="34" charset="0"/>
        <a:ea typeface="HY견고딕" pitchFamily="18" charset="-127"/>
        <a:cs typeface="+mn-cs"/>
      </a:defRPr>
    </a:lvl7pPr>
    <a:lvl8pPr marL="3200400" algn="l" defTabSz="914400" rtl="0" eaLnBrk="1" latinLnBrk="1" hangingPunct="1">
      <a:defRPr sz="1300" b="1" kern="1200">
        <a:solidFill>
          <a:schemeClr val="tx1"/>
        </a:solidFill>
        <a:latin typeface="Verdana" pitchFamily="34" charset="0"/>
        <a:ea typeface="HY견고딕" pitchFamily="18" charset="-127"/>
        <a:cs typeface="+mn-cs"/>
      </a:defRPr>
    </a:lvl8pPr>
    <a:lvl9pPr marL="3657600" algn="l" defTabSz="914400" rtl="0" eaLnBrk="1" latinLnBrk="1" hangingPunct="1">
      <a:defRPr sz="1300" b="1" kern="1200">
        <a:solidFill>
          <a:schemeClr val="tx1"/>
        </a:solidFill>
        <a:latin typeface="Verdana" pitchFamily="34" charset="0"/>
        <a:ea typeface="HY견고딕" pitchFamily="18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139">
          <p15:clr>
            <a:srgbClr val="A4A3A4"/>
          </p15:clr>
        </p15:guide>
        <p15:guide id="3" orient="horz" pos="436">
          <p15:clr>
            <a:srgbClr val="A4A3A4"/>
          </p15:clr>
        </p15:guide>
        <p15:guide id="4" orient="horz" pos="913">
          <p15:clr>
            <a:srgbClr val="A4A3A4"/>
          </p15:clr>
        </p15:guide>
        <p15:guide id="5" pos="2835">
          <p15:clr>
            <a:srgbClr val="A4A3A4"/>
          </p15:clr>
        </p15:guide>
        <p15:guide id="6" pos="476">
          <p15:clr>
            <a:srgbClr val="A4A3A4"/>
          </p15:clr>
        </p15:guide>
        <p15:guide id="7" pos="5579">
          <p15:clr>
            <a:srgbClr val="A4A3A4"/>
          </p15:clr>
        </p15:guide>
        <p15:guide id="8" pos="3084">
          <p15:clr>
            <a:srgbClr val="A4A3A4"/>
          </p15:clr>
        </p15:guide>
        <p15:guide id="9" pos="340">
          <p15:clr>
            <a:srgbClr val="A4A3A4"/>
          </p15:clr>
        </p15:guide>
        <p15:guide id="10" pos="2222">
          <p15:clr>
            <a:srgbClr val="A4A3A4"/>
          </p15:clr>
        </p15:guide>
        <p15:guide id="11" pos="4808">
          <p15:clr>
            <a:srgbClr val="A4A3A4"/>
          </p15:clr>
        </p15:guide>
        <p15:guide id="12" pos="61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3806"/>
    <a:srgbClr val="CC3300"/>
    <a:srgbClr val="990000"/>
    <a:srgbClr val="FFFFCC"/>
    <a:srgbClr val="006699"/>
    <a:srgbClr val="008000"/>
    <a:srgbClr val="CCECFF"/>
    <a:srgbClr val="FFCC66"/>
    <a:srgbClr val="99CC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01" autoAdjust="0"/>
    <p:restoredTop sz="97148" autoAdjust="0"/>
  </p:normalViewPr>
  <p:slideViewPr>
    <p:cSldViewPr>
      <p:cViewPr varScale="1">
        <p:scale>
          <a:sx n="112" d="100"/>
          <a:sy n="112" d="100"/>
        </p:scale>
        <p:origin x="1206" y="108"/>
      </p:cViewPr>
      <p:guideLst>
        <p:guide orient="horz" pos="2160"/>
        <p:guide orient="horz" pos="1139"/>
        <p:guide orient="horz" pos="436"/>
        <p:guide orient="horz" pos="913"/>
        <p:guide pos="2835"/>
        <p:guide pos="476"/>
        <p:guide pos="5579"/>
        <p:guide pos="3084"/>
        <p:guide pos="340"/>
        <p:guide pos="2222"/>
        <p:guide pos="4808"/>
        <p:guide pos="612"/>
      </p:guideLst>
    </p:cSldViewPr>
  </p:slideViewPr>
  <p:outlineViewPr>
    <p:cViewPr>
      <p:scale>
        <a:sx n="33" d="100"/>
        <a:sy n="33" d="100"/>
      </p:scale>
      <p:origin x="0" y="3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-2286" y="-102"/>
      </p:cViewPr>
      <p:guideLst>
        <p:guide orient="horz" pos="3131"/>
        <p:guide pos="2144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latinLnBrk="0" hangingPunct="0">
              <a:spcBef>
                <a:spcPct val="50000"/>
              </a:spcBef>
              <a:defRPr sz="1200"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latinLnBrk="0" hangingPunct="0">
              <a:spcBef>
                <a:spcPct val="50000"/>
              </a:spcBef>
              <a:defRPr sz="1200"/>
            </a:lvl1pPr>
          </a:lstStyle>
          <a:p>
            <a:pPr>
              <a:defRPr/>
            </a:pPr>
            <a:fld id="{69ADD84D-8563-4860-9D25-3D13FDAA6F84}" type="datetimeFigureOut">
              <a:rPr lang="ko-KR" altLang="en-US"/>
              <a:pPr>
                <a:defRPr/>
              </a:pPr>
              <a:t>2016-01-12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latinLnBrk="0" hangingPunct="0">
              <a:spcBef>
                <a:spcPct val="50000"/>
              </a:spcBef>
              <a:defRPr sz="1200"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latinLnBrk="0" hangingPunct="0">
              <a:spcBef>
                <a:spcPct val="50000"/>
              </a:spcBef>
              <a:defRPr sz="1200"/>
            </a:lvl1pPr>
          </a:lstStyle>
          <a:p>
            <a:pPr>
              <a:defRPr/>
            </a:pPr>
            <a:fld id="{DADCB0D9-7439-49D0-BD9D-047DE7E86ED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821314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50" tIns="45775" rIns="91550" bIns="45775" numCol="1" anchor="t" anchorCtr="0" compatLnSpc="1">
            <a:prstTxWarp prst="textNoShape">
              <a:avLst/>
            </a:prstTxWarp>
          </a:bodyPr>
          <a:lstStyle>
            <a:lvl1pPr algn="l" eaLnBrk="1" latinLnBrk="0" hangingPunct="1">
              <a:spcBef>
                <a:spcPct val="0"/>
              </a:spcBef>
              <a:defRPr sz="1200" b="0">
                <a:latin typeface="Arial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450" y="0"/>
            <a:ext cx="29511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50" tIns="45775" rIns="91550" bIns="45775" numCol="1" anchor="t" anchorCtr="0" compatLnSpc="1">
            <a:prstTxWarp prst="textNoShape">
              <a:avLst/>
            </a:prstTxWarp>
          </a:bodyPr>
          <a:lstStyle>
            <a:lvl1pPr algn="r" eaLnBrk="1" latinLnBrk="0" hangingPunct="1">
              <a:spcBef>
                <a:spcPct val="0"/>
              </a:spcBef>
              <a:defRPr sz="1200" b="0">
                <a:latin typeface="Arial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49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68875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89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21225"/>
            <a:ext cx="5445125" cy="447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50" tIns="45775" rIns="91550" bIns="4577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1689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0863"/>
            <a:ext cx="29511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50" tIns="45775" rIns="91550" bIns="45775" numCol="1" anchor="b" anchorCtr="0" compatLnSpc="1">
            <a:prstTxWarp prst="textNoShape">
              <a:avLst/>
            </a:prstTxWarp>
          </a:bodyPr>
          <a:lstStyle>
            <a:lvl1pPr algn="l" eaLnBrk="1" latinLnBrk="0" hangingPunct="1">
              <a:spcBef>
                <a:spcPct val="0"/>
              </a:spcBef>
              <a:defRPr sz="1200" b="0">
                <a:latin typeface="Arial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689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450" y="9440863"/>
            <a:ext cx="29511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50" tIns="45775" rIns="91550" bIns="45775" numCol="1" anchor="b" anchorCtr="0" compatLnSpc="1">
            <a:prstTxWarp prst="textNoShape">
              <a:avLst/>
            </a:prstTxWarp>
          </a:bodyPr>
          <a:lstStyle>
            <a:lvl1pPr algn="r" eaLnBrk="1" latinLnBrk="0" hangingPunct="1">
              <a:spcBef>
                <a:spcPct val="0"/>
              </a:spcBef>
              <a:defRPr sz="1200" b="0">
                <a:latin typeface="Arial" charset="0"/>
                <a:ea typeface="굴림" pitchFamily="50" charset="-127"/>
              </a:defRPr>
            </a:lvl1pPr>
          </a:lstStyle>
          <a:p>
            <a:pPr>
              <a:defRPr/>
            </a:pPr>
            <a:fld id="{0DC7EB1B-6802-43F0-BDCA-A7B48D41E53A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294991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1"/>
          <p:cNvSpPr txBox="1">
            <a:spLocks noChangeArrowheads="1"/>
          </p:cNvSpPr>
          <p:nvPr userDrawn="1"/>
        </p:nvSpPr>
        <p:spPr bwMode="auto">
          <a:xfrm>
            <a:off x="5076825" y="6524625"/>
            <a:ext cx="40671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latinLnBrk="0" hangingPunct="0">
              <a:spcBef>
                <a:spcPct val="50000"/>
              </a:spcBef>
              <a:defRPr/>
            </a:pPr>
            <a:r>
              <a:rPr lang="en-US" altLang="ko-KR" sz="1200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College of Humanities, Seoul National University</a:t>
            </a:r>
            <a:endParaRPr lang="ko-KR" altLang="en-US" sz="1200">
              <a:solidFill>
                <a:srgbClr val="40404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" name="Line 9"/>
          <p:cNvSpPr>
            <a:spLocks noChangeShapeType="1"/>
          </p:cNvSpPr>
          <p:nvPr userDrawn="1"/>
        </p:nvSpPr>
        <p:spPr bwMode="auto">
          <a:xfrm flipV="1">
            <a:off x="0" y="800100"/>
            <a:ext cx="9144000" cy="7938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1"/>
          <p:cNvSpPr txBox="1">
            <a:spLocks noChangeArrowheads="1"/>
          </p:cNvSpPr>
          <p:nvPr userDrawn="1"/>
        </p:nvSpPr>
        <p:spPr bwMode="auto">
          <a:xfrm>
            <a:off x="5076825" y="6524625"/>
            <a:ext cx="40671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latinLnBrk="0" hangingPunct="0">
              <a:spcBef>
                <a:spcPct val="50000"/>
              </a:spcBef>
              <a:defRPr/>
            </a:pPr>
            <a:r>
              <a:rPr lang="en-US" altLang="ko-KR" sz="1200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College of Humanities, Seoul National University</a:t>
            </a:r>
            <a:endParaRPr lang="ko-KR" altLang="en-US" sz="1200">
              <a:solidFill>
                <a:srgbClr val="40404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" name="Line 9"/>
          <p:cNvSpPr>
            <a:spLocks noChangeShapeType="1"/>
          </p:cNvSpPr>
          <p:nvPr userDrawn="1"/>
        </p:nvSpPr>
        <p:spPr bwMode="auto">
          <a:xfrm flipV="1">
            <a:off x="0" y="800100"/>
            <a:ext cx="9144000" cy="7938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1"/>
          <p:cNvSpPr txBox="1">
            <a:spLocks noChangeArrowheads="1"/>
          </p:cNvSpPr>
          <p:nvPr userDrawn="1"/>
        </p:nvSpPr>
        <p:spPr bwMode="auto">
          <a:xfrm>
            <a:off x="5076825" y="6524625"/>
            <a:ext cx="40671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latinLnBrk="0" hangingPunct="0">
              <a:spcBef>
                <a:spcPct val="50000"/>
              </a:spcBef>
              <a:defRPr/>
            </a:pPr>
            <a:r>
              <a:rPr lang="en-US" altLang="ko-KR" sz="1200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College of Humanities, Seoul National University</a:t>
            </a:r>
            <a:endParaRPr lang="ko-KR" altLang="en-US" sz="1200">
              <a:solidFill>
                <a:srgbClr val="40404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" name="Line 9"/>
          <p:cNvSpPr>
            <a:spLocks noChangeShapeType="1"/>
          </p:cNvSpPr>
          <p:nvPr userDrawn="1"/>
        </p:nvSpPr>
        <p:spPr bwMode="auto">
          <a:xfrm flipV="1">
            <a:off x="0" y="800100"/>
            <a:ext cx="9144000" cy="7938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2"/>
          <p:cNvSpPr txBox="1">
            <a:spLocks noChangeArrowheads="1"/>
          </p:cNvSpPr>
          <p:nvPr userDrawn="1"/>
        </p:nvSpPr>
        <p:spPr bwMode="auto">
          <a:xfrm>
            <a:off x="5076825" y="6524625"/>
            <a:ext cx="40671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latinLnBrk="0" hangingPunct="0">
              <a:spcBef>
                <a:spcPct val="50000"/>
              </a:spcBef>
              <a:defRPr/>
            </a:pPr>
            <a:r>
              <a:rPr lang="en-US" altLang="ko-KR" sz="1200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College of Humanities, Seoul National University</a:t>
            </a:r>
            <a:endParaRPr lang="ko-KR" altLang="en-US" sz="1200">
              <a:solidFill>
                <a:srgbClr val="40404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Line 9"/>
          <p:cNvSpPr>
            <a:spLocks noChangeShapeType="1"/>
          </p:cNvSpPr>
          <p:nvPr userDrawn="1"/>
        </p:nvSpPr>
        <p:spPr bwMode="auto">
          <a:xfrm flipV="1">
            <a:off x="0" y="800100"/>
            <a:ext cx="9144000" cy="7938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4"/>
          <p:cNvSpPr txBox="1">
            <a:spLocks noChangeArrowheads="1"/>
          </p:cNvSpPr>
          <p:nvPr userDrawn="1"/>
        </p:nvSpPr>
        <p:spPr bwMode="auto">
          <a:xfrm>
            <a:off x="5076825" y="6524625"/>
            <a:ext cx="40671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latinLnBrk="0" hangingPunct="0">
              <a:spcBef>
                <a:spcPct val="50000"/>
              </a:spcBef>
              <a:defRPr/>
            </a:pPr>
            <a:r>
              <a:rPr lang="en-US" altLang="ko-KR" sz="1200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College of Humanities, Seoul National University</a:t>
            </a:r>
            <a:endParaRPr lang="ko-KR" altLang="en-US" sz="1200">
              <a:solidFill>
                <a:srgbClr val="40404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Line 9"/>
          <p:cNvSpPr>
            <a:spLocks noChangeShapeType="1"/>
          </p:cNvSpPr>
          <p:nvPr userDrawn="1"/>
        </p:nvSpPr>
        <p:spPr bwMode="auto">
          <a:xfrm flipV="1">
            <a:off x="0" y="800100"/>
            <a:ext cx="9144000" cy="7938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0"/>
          <p:cNvSpPr txBox="1">
            <a:spLocks noChangeArrowheads="1"/>
          </p:cNvSpPr>
          <p:nvPr userDrawn="1"/>
        </p:nvSpPr>
        <p:spPr bwMode="auto">
          <a:xfrm>
            <a:off x="5076825" y="6524625"/>
            <a:ext cx="40671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latinLnBrk="0" hangingPunct="0">
              <a:spcBef>
                <a:spcPct val="50000"/>
              </a:spcBef>
              <a:defRPr/>
            </a:pPr>
            <a:r>
              <a:rPr lang="en-US" altLang="ko-KR" sz="1200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College of Humanities, Seoul National University</a:t>
            </a:r>
            <a:endParaRPr lang="ko-KR" altLang="en-US" sz="1200">
              <a:solidFill>
                <a:srgbClr val="40404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" name="Line 9"/>
          <p:cNvSpPr>
            <a:spLocks noChangeShapeType="1"/>
          </p:cNvSpPr>
          <p:nvPr userDrawn="1"/>
        </p:nvSpPr>
        <p:spPr bwMode="auto">
          <a:xfrm flipV="1">
            <a:off x="0" y="800100"/>
            <a:ext cx="9144000" cy="7938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>
            <a:spLocks noChangeArrowheads="1"/>
          </p:cNvSpPr>
          <p:nvPr userDrawn="1"/>
        </p:nvSpPr>
        <p:spPr bwMode="auto">
          <a:xfrm>
            <a:off x="5076825" y="6524625"/>
            <a:ext cx="40671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latinLnBrk="0" hangingPunct="0">
              <a:spcBef>
                <a:spcPct val="50000"/>
              </a:spcBef>
              <a:defRPr/>
            </a:pPr>
            <a:r>
              <a:rPr lang="en-US" altLang="ko-KR" sz="1200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College of Humanities, Seoul National University</a:t>
            </a:r>
            <a:endParaRPr lang="ko-KR" altLang="en-US" sz="1200">
              <a:solidFill>
                <a:srgbClr val="40404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" name="Line 9"/>
          <p:cNvSpPr>
            <a:spLocks noChangeShapeType="1"/>
          </p:cNvSpPr>
          <p:nvPr userDrawn="1"/>
        </p:nvSpPr>
        <p:spPr bwMode="auto">
          <a:xfrm flipV="1">
            <a:off x="0" y="800100"/>
            <a:ext cx="9144000" cy="7938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ko-KR" altLang="en-US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2"/>
          <p:cNvSpPr txBox="1">
            <a:spLocks noChangeArrowheads="1"/>
          </p:cNvSpPr>
          <p:nvPr userDrawn="1"/>
        </p:nvSpPr>
        <p:spPr bwMode="auto">
          <a:xfrm>
            <a:off x="5076825" y="6524625"/>
            <a:ext cx="40671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latinLnBrk="0" hangingPunct="0">
              <a:spcBef>
                <a:spcPct val="50000"/>
              </a:spcBef>
              <a:defRPr/>
            </a:pPr>
            <a:r>
              <a:rPr lang="en-US" altLang="ko-KR" sz="1200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College of Humanities, Seoul National University</a:t>
            </a:r>
            <a:endParaRPr lang="ko-KR" altLang="en-US" sz="1200">
              <a:solidFill>
                <a:srgbClr val="40404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Line 9"/>
          <p:cNvSpPr>
            <a:spLocks noChangeShapeType="1"/>
          </p:cNvSpPr>
          <p:nvPr userDrawn="1"/>
        </p:nvSpPr>
        <p:spPr bwMode="auto">
          <a:xfrm flipV="1">
            <a:off x="0" y="800100"/>
            <a:ext cx="9144000" cy="7938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2"/>
          <p:cNvSpPr txBox="1">
            <a:spLocks noChangeArrowheads="1"/>
          </p:cNvSpPr>
          <p:nvPr userDrawn="1"/>
        </p:nvSpPr>
        <p:spPr bwMode="auto">
          <a:xfrm>
            <a:off x="5076825" y="6524625"/>
            <a:ext cx="40671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latinLnBrk="0" hangingPunct="0">
              <a:spcBef>
                <a:spcPct val="50000"/>
              </a:spcBef>
              <a:defRPr/>
            </a:pPr>
            <a:r>
              <a:rPr lang="en-US" altLang="ko-KR" sz="1200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College of Humanities, Seoul National University</a:t>
            </a:r>
            <a:endParaRPr lang="ko-KR" altLang="en-US" sz="1200">
              <a:solidFill>
                <a:srgbClr val="40404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Line 9"/>
          <p:cNvSpPr>
            <a:spLocks noChangeShapeType="1"/>
          </p:cNvSpPr>
          <p:nvPr userDrawn="1"/>
        </p:nvSpPr>
        <p:spPr bwMode="auto">
          <a:xfrm flipV="1">
            <a:off x="0" y="800100"/>
            <a:ext cx="9144000" cy="7938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1"/>
          <p:cNvSpPr txBox="1">
            <a:spLocks noChangeArrowheads="1"/>
          </p:cNvSpPr>
          <p:nvPr userDrawn="1"/>
        </p:nvSpPr>
        <p:spPr bwMode="auto">
          <a:xfrm>
            <a:off x="5076825" y="6524625"/>
            <a:ext cx="40671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latinLnBrk="0" hangingPunct="0">
              <a:spcBef>
                <a:spcPct val="50000"/>
              </a:spcBef>
              <a:defRPr/>
            </a:pPr>
            <a:r>
              <a:rPr lang="en-US" altLang="ko-KR" sz="1200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College of Humanities, Seoul National University</a:t>
            </a:r>
            <a:endParaRPr lang="ko-KR" altLang="en-US" sz="1200">
              <a:solidFill>
                <a:srgbClr val="40404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" name="Line 9"/>
          <p:cNvSpPr>
            <a:spLocks noChangeShapeType="1"/>
          </p:cNvSpPr>
          <p:nvPr userDrawn="1"/>
        </p:nvSpPr>
        <p:spPr bwMode="auto">
          <a:xfrm flipV="1">
            <a:off x="0" y="800100"/>
            <a:ext cx="9144000" cy="7938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1"/>
          <p:cNvSpPr txBox="1">
            <a:spLocks noChangeArrowheads="1"/>
          </p:cNvSpPr>
          <p:nvPr userDrawn="1"/>
        </p:nvSpPr>
        <p:spPr bwMode="auto">
          <a:xfrm>
            <a:off x="5076825" y="6524625"/>
            <a:ext cx="40671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latinLnBrk="0" hangingPunct="0">
              <a:spcBef>
                <a:spcPct val="50000"/>
              </a:spcBef>
              <a:defRPr/>
            </a:pPr>
            <a:r>
              <a:rPr lang="en-US" altLang="ko-KR" sz="1200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College of Humanities, Seoul National University</a:t>
            </a:r>
            <a:endParaRPr lang="ko-KR" altLang="en-US" sz="1200">
              <a:solidFill>
                <a:srgbClr val="40404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" name="Line 9"/>
          <p:cNvSpPr>
            <a:spLocks noChangeShapeType="1"/>
          </p:cNvSpPr>
          <p:nvPr userDrawn="1"/>
        </p:nvSpPr>
        <p:spPr bwMode="auto">
          <a:xfrm flipV="1">
            <a:off x="0" y="800100"/>
            <a:ext cx="9144000" cy="7938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제목, 텍스트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2"/>
          <p:cNvSpPr txBox="1">
            <a:spLocks noChangeArrowheads="1"/>
          </p:cNvSpPr>
          <p:nvPr userDrawn="1"/>
        </p:nvSpPr>
        <p:spPr bwMode="auto">
          <a:xfrm>
            <a:off x="5076825" y="6524625"/>
            <a:ext cx="40671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latinLnBrk="0" hangingPunct="0">
              <a:spcBef>
                <a:spcPct val="50000"/>
              </a:spcBef>
              <a:defRPr/>
            </a:pPr>
            <a:r>
              <a:rPr lang="en-US" altLang="ko-KR" sz="1200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College of Humanities, Seoul National University</a:t>
            </a:r>
            <a:endParaRPr lang="ko-KR" altLang="en-US" sz="1200">
              <a:solidFill>
                <a:srgbClr val="40404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Line 9"/>
          <p:cNvSpPr>
            <a:spLocks noChangeShapeType="1"/>
          </p:cNvSpPr>
          <p:nvPr userDrawn="1"/>
        </p:nvSpPr>
        <p:spPr bwMode="auto">
          <a:xfrm flipV="1">
            <a:off x="0" y="800100"/>
            <a:ext cx="9144000" cy="7938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제목, 텍스트 및 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9"/>
          <p:cNvSpPr>
            <a:spLocks noChangeShapeType="1"/>
          </p:cNvSpPr>
          <p:nvPr userDrawn="1"/>
        </p:nvSpPr>
        <p:spPr bwMode="auto">
          <a:xfrm flipV="1">
            <a:off x="0" y="800100"/>
            <a:ext cx="9144000" cy="7938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7" name="TextBox 13"/>
          <p:cNvSpPr txBox="1">
            <a:spLocks noChangeArrowheads="1"/>
          </p:cNvSpPr>
          <p:nvPr userDrawn="1"/>
        </p:nvSpPr>
        <p:spPr bwMode="auto">
          <a:xfrm>
            <a:off x="5076825" y="6524625"/>
            <a:ext cx="40671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latinLnBrk="0" hangingPunct="0">
              <a:spcBef>
                <a:spcPct val="50000"/>
              </a:spcBef>
              <a:defRPr/>
            </a:pPr>
            <a:r>
              <a:rPr lang="en-US" altLang="ko-KR" sz="1200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College of Humanities, Seoul National University</a:t>
            </a:r>
            <a:endParaRPr lang="ko-KR" altLang="en-US" sz="1200">
              <a:solidFill>
                <a:srgbClr val="40404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1"/>
          <p:cNvSpPr txBox="1">
            <a:spLocks noChangeArrowheads="1"/>
          </p:cNvSpPr>
          <p:nvPr userDrawn="1"/>
        </p:nvSpPr>
        <p:spPr bwMode="auto">
          <a:xfrm>
            <a:off x="5076825" y="6524625"/>
            <a:ext cx="40671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latinLnBrk="0" hangingPunct="0">
              <a:spcBef>
                <a:spcPct val="50000"/>
              </a:spcBef>
              <a:defRPr/>
            </a:pPr>
            <a:r>
              <a:rPr lang="en-US" altLang="ko-KR" sz="1200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College of Humanities, Seoul National University</a:t>
            </a:r>
            <a:endParaRPr lang="ko-KR" altLang="en-US" sz="1200">
              <a:solidFill>
                <a:srgbClr val="40404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" name="Line 9"/>
          <p:cNvSpPr>
            <a:spLocks noChangeShapeType="1"/>
          </p:cNvSpPr>
          <p:nvPr userDrawn="1"/>
        </p:nvSpPr>
        <p:spPr bwMode="auto">
          <a:xfrm flipV="1">
            <a:off x="0" y="800100"/>
            <a:ext cx="9144000" cy="7938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ko-KR" altLang="en-US" noProof="0" smtClean="0"/>
          </a:p>
        </p:txBody>
      </p:sp>
    </p:spTree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0"/>
          <p:cNvSpPr txBox="1">
            <a:spLocks noChangeArrowheads="1"/>
          </p:cNvSpPr>
          <p:nvPr userDrawn="1"/>
        </p:nvSpPr>
        <p:spPr bwMode="auto">
          <a:xfrm>
            <a:off x="5076825" y="6524625"/>
            <a:ext cx="40671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latinLnBrk="0" hangingPunct="0">
              <a:spcBef>
                <a:spcPct val="50000"/>
              </a:spcBef>
              <a:defRPr/>
            </a:pPr>
            <a:r>
              <a:rPr lang="en-US" altLang="ko-KR" sz="1200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College of Humanities, Seoul National University</a:t>
            </a:r>
            <a:endParaRPr lang="ko-KR" altLang="en-US" sz="1200">
              <a:solidFill>
                <a:srgbClr val="40404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" name="Line 9"/>
          <p:cNvSpPr>
            <a:spLocks noChangeShapeType="1"/>
          </p:cNvSpPr>
          <p:nvPr userDrawn="1"/>
        </p:nvSpPr>
        <p:spPr bwMode="auto">
          <a:xfrm flipV="1">
            <a:off x="0" y="800100"/>
            <a:ext cx="9144000" cy="7938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2" name="내용 개체 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5DB46-0BAC-4056-BA90-849F70BF3C9F}" type="datetimeFigureOut">
              <a:rPr lang="ko-KR" altLang="en-US"/>
              <a:pPr>
                <a:defRPr/>
              </a:pPr>
              <a:t>2016-01-12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617DB-1172-4482-B44C-213CAEBA22D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4FCF1-991A-4B42-B6CF-BFF8ECC60AAE}" type="datetimeFigureOut">
              <a:rPr lang="ko-KR" altLang="en-US"/>
              <a:pPr>
                <a:defRPr/>
              </a:pPr>
              <a:t>2016-01-12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94F2A-D1FE-48C5-9414-D62E44AF0D7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F3DE2-735C-4092-AFD2-81977F5AB35A}" type="datetimeFigureOut">
              <a:rPr lang="ko-KR" altLang="en-US"/>
              <a:pPr>
                <a:defRPr/>
              </a:pPr>
              <a:t>2016-01-12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C17C1-1FB3-44D0-9CA4-0DF06B2B6DD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7B5E7-C88C-44FA-95A9-D181F0D17492}" type="datetimeFigureOut">
              <a:rPr lang="ko-KR" altLang="en-US"/>
              <a:pPr>
                <a:defRPr/>
              </a:pPr>
              <a:t>2016-01-12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C8DE2-4BCD-4592-BC04-7DBBC3F8362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927E6-18C6-4D59-865C-8956D2642EC0}" type="datetimeFigureOut">
              <a:rPr lang="ko-KR" altLang="en-US"/>
              <a:pPr>
                <a:defRPr/>
              </a:pPr>
              <a:t>2016-01-12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EC506-B02D-4CCE-8AF0-A54BF8069D6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C87D3-E9EA-4EC3-AA18-A1CF15265EB7}" type="datetimeFigureOut">
              <a:rPr lang="ko-KR" altLang="en-US"/>
              <a:pPr>
                <a:defRPr/>
              </a:pPr>
              <a:t>2016-01-12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85A86-DF42-4C36-8EC9-373C1494F38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278FE-07CB-48EF-BE37-6183255A9EDD}" type="datetimeFigureOut">
              <a:rPr lang="ko-KR" altLang="en-US"/>
              <a:pPr>
                <a:defRPr/>
              </a:pPr>
              <a:t>2016-01-12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CD54F-6A29-4FE6-BAB1-E83191E79274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FA403-A081-4E2F-8493-F92B30D5E89C}" type="datetimeFigureOut">
              <a:rPr lang="ko-KR" altLang="en-US"/>
              <a:pPr>
                <a:defRPr/>
              </a:pPr>
              <a:t>2016-01-12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0F811-77D0-423F-ACB5-568DF8C96C84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46975-B79A-4AC2-A4F9-56F641878E19}" type="datetimeFigureOut">
              <a:rPr lang="ko-KR" altLang="en-US"/>
              <a:pPr>
                <a:defRPr/>
              </a:pPr>
              <a:t>2016-01-12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366E5-10FF-4E04-88CE-14B4E54F6111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279B0B-65D1-4600-9492-62C544E2BD77}" type="datetimeFigureOut">
              <a:rPr lang="ko-KR" altLang="en-US"/>
              <a:pPr>
                <a:defRPr/>
              </a:pPr>
              <a:t>2016-01-12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C80AC-B327-4008-A7A8-744BCC2AA661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5E080-C265-4734-9D6A-74DE96CD8A74}" type="datetimeFigureOut">
              <a:rPr lang="ko-KR" altLang="en-US"/>
              <a:pPr>
                <a:defRPr/>
              </a:pPr>
              <a:t>2016-01-12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3D612-2432-49CD-9989-2CD3672286A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제목, 텍스트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2"/>
          <p:cNvSpPr txBox="1">
            <a:spLocks noChangeArrowheads="1"/>
          </p:cNvSpPr>
          <p:nvPr userDrawn="1"/>
        </p:nvSpPr>
        <p:spPr bwMode="auto">
          <a:xfrm>
            <a:off x="5076825" y="6524625"/>
            <a:ext cx="40671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latinLnBrk="0" hangingPunct="0">
              <a:spcBef>
                <a:spcPct val="50000"/>
              </a:spcBef>
              <a:defRPr/>
            </a:pPr>
            <a:r>
              <a:rPr lang="en-US" altLang="ko-KR" sz="1200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College of Humanities, Seoul National University</a:t>
            </a:r>
            <a:endParaRPr lang="ko-KR" altLang="en-US" sz="1200">
              <a:solidFill>
                <a:srgbClr val="40404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Line 9"/>
          <p:cNvSpPr>
            <a:spLocks noChangeShapeType="1"/>
          </p:cNvSpPr>
          <p:nvPr userDrawn="1"/>
        </p:nvSpPr>
        <p:spPr bwMode="auto">
          <a:xfrm flipV="1">
            <a:off x="0" y="800100"/>
            <a:ext cx="9144000" cy="7938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제목, 텍스트 및 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9"/>
          <p:cNvSpPr>
            <a:spLocks noChangeShapeType="1"/>
          </p:cNvSpPr>
          <p:nvPr userDrawn="1"/>
        </p:nvSpPr>
        <p:spPr bwMode="auto">
          <a:xfrm flipV="1">
            <a:off x="0" y="800100"/>
            <a:ext cx="9144000" cy="7938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7" name="TextBox 13"/>
          <p:cNvSpPr txBox="1">
            <a:spLocks noChangeArrowheads="1"/>
          </p:cNvSpPr>
          <p:nvPr userDrawn="1"/>
        </p:nvSpPr>
        <p:spPr bwMode="auto">
          <a:xfrm>
            <a:off x="5076825" y="6524625"/>
            <a:ext cx="40671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latinLnBrk="0" hangingPunct="0">
              <a:spcBef>
                <a:spcPct val="50000"/>
              </a:spcBef>
              <a:defRPr/>
            </a:pPr>
            <a:r>
              <a:rPr lang="en-US" altLang="ko-KR" sz="1200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College of Humanities, Seoul National University</a:t>
            </a:r>
            <a:endParaRPr lang="ko-KR" altLang="en-US" sz="1200">
              <a:solidFill>
                <a:srgbClr val="40404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1"/>
          <p:cNvSpPr txBox="1">
            <a:spLocks noChangeArrowheads="1"/>
          </p:cNvSpPr>
          <p:nvPr userDrawn="1"/>
        </p:nvSpPr>
        <p:spPr bwMode="auto">
          <a:xfrm>
            <a:off x="5076825" y="6524625"/>
            <a:ext cx="40671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latinLnBrk="0" hangingPunct="0">
              <a:spcBef>
                <a:spcPct val="50000"/>
              </a:spcBef>
              <a:defRPr/>
            </a:pPr>
            <a:r>
              <a:rPr lang="en-US" altLang="ko-KR" sz="1200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College of Humanities, Seoul National University</a:t>
            </a:r>
            <a:endParaRPr lang="ko-KR" altLang="en-US" sz="1200">
              <a:solidFill>
                <a:srgbClr val="40404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" name="Line 9"/>
          <p:cNvSpPr>
            <a:spLocks noChangeShapeType="1"/>
          </p:cNvSpPr>
          <p:nvPr userDrawn="1"/>
        </p:nvSpPr>
        <p:spPr bwMode="auto">
          <a:xfrm flipV="1">
            <a:off x="0" y="800100"/>
            <a:ext cx="9144000" cy="7938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ko-KR" altLang="en-US" noProof="0" smtClean="0"/>
          </a:p>
        </p:txBody>
      </p:sp>
    </p:spTree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0"/>
          <p:cNvSpPr txBox="1">
            <a:spLocks noChangeArrowheads="1"/>
          </p:cNvSpPr>
          <p:nvPr userDrawn="1"/>
        </p:nvSpPr>
        <p:spPr bwMode="auto">
          <a:xfrm>
            <a:off x="5076825" y="6524625"/>
            <a:ext cx="40671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latinLnBrk="0" hangingPunct="0">
              <a:spcBef>
                <a:spcPct val="50000"/>
              </a:spcBef>
              <a:defRPr/>
            </a:pPr>
            <a:r>
              <a:rPr lang="en-US" altLang="ko-KR" sz="1200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College of Humanities, Seoul National University</a:t>
            </a:r>
            <a:endParaRPr lang="ko-KR" altLang="en-US" sz="1200">
              <a:solidFill>
                <a:srgbClr val="40404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" name="Line 9"/>
          <p:cNvSpPr>
            <a:spLocks noChangeShapeType="1"/>
          </p:cNvSpPr>
          <p:nvPr userDrawn="1"/>
        </p:nvSpPr>
        <p:spPr bwMode="auto">
          <a:xfrm flipV="1">
            <a:off x="0" y="800100"/>
            <a:ext cx="9144000" cy="7938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2" name="내용 개체 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840C7B-913E-4331-B1EF-EA09CA8A0D1F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6620A-D5F8-4F31-A426-0D4544B5A99F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053B4B-3C7C-47B9-BED8-88FF7A8D1240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F0A590-EDF5-42C7-B2C3-13A28E6A2F32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C05A51-001B-42A5-A4E8-99381E05990C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2D1F61-DB0D-42D8-9939-FD6869C2DD4B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DB0743-FA4F-4229-BAD1-81B5F2AAE16E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E7BE0B-1C08-4C94-9F67-40017FAF999F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DC9049-E8A1-444D-A0CE-B71C3CD41BB3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F01857-DD52-4322-AF4D-7B9FF824BBF6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DE4BEF-58D0-4099-91B7-771DF230F177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제목, 텍스트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2"/>
          <p:cNvSpPr txBox="1">
            <a:spLocks noChangeArrowheads="1"/>
          </p:cNvSpPr>
          <p:nvPr userDrawn="1"/>
        </p:nvSpPr>
        <p:spPr bwMode="auto">
          <a:xfrm>
            <a:off x="5076825" y="6524625"/>
            <a:ext cx="40671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latinLnBrk="0" hangingPunct="0">
              <a:spcBef>
                <a:spcPct val="50000"/>
              </a:spcBef>
              <a:defRPr/>
            </a:pPr>
            <a:r>
              <a:rPr lang="en-US" altLang="ko-KR" sz="1200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College of Humanities, Seoul National University</a:t>
            </a:r>
            <a:endParaRPr lang="ko-KR" altLang="en-US" sz="1200">
              <a:solidFill>
                <a:srgbClr val="40404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Line 9"/>
          <p:cNvSpPr>
            <a:spLocks noChangeShapeType="1"/>
          </p:cNvSpPr>
          <p:nvPr userDrawn="1"/>
        </p:nvSpPr>
        <p:spPr bwMode="auto">
          <a:xfrm flipV="1">
            <a:off x="0" y="800100"/>
            <a:ext cx="9144000" cy="7938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16C4E-3372-4757-881C-14507932BD06}" type="datetimeFigureOut">
              <a:rPr lang="ko-KR" altLang="en-US"/>
              <a:pPr>
                <a:defRPr/>
              </a:pPr>
              <a:t>2016-01-12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C3A56-A0AE-49E5-9089-B018BF36917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제목, 텍스트 및 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9"/>
          <p:cNvSpPr>
            <a:spLocks noChangeShapeType="1"/>
          </p:cNvSpPr>
          <p:nvPr userDrawn="1"/>
        </p:nvSpPr>
        <p:spPr bwMode="auto">
          <a:xfrm flipV="1">
            <a:off x="0" y="800100"/>
            <a:ext cx="9144000" cy="7938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7" name="TextBox 13"/>
          <p:cNvSpPr txBox="1">
            <a:spLocks noChangeArrowheads="1"/>
          </p:cNvSpPr>
          <p:nvPr userDrawn="1"/>
        </p:nvSpPr>
        <p:spPr bwMode="auto">
          <a:xfrm>
            <a:off x="5076825" y="6524625"/>
            <a:ext cx="40671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latinLnBrk="0" hangingPunct="0">
              <a:spcBef>
                <a:spcPct val="50000"/>
              </a:spcBef>
              <a:defRPr/>
            </a:pPr>
            <a:r>
              <a:rPr lang="en-US" altLang="ko-KR" sz="1200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College of Humanities, Seoul National University</a:t>
            </a:r>
            <a:endParaRPr lang="ko-KR" altLang="en-US" sz="1200">
              <a:solidFill>
                <a:srgbClr val="40404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1"/>
          <p:cNvSpPr txBox="1">
            <a:spLocks noChangeArrowheads="1"/>
          </p:cNvSpPr>
          <p:nvPr userDrawn="1"/>
        </p:nvSpPr>
        <p:spPr bwMode="auto">
          <a:xfrm>
            <a:off x="5076825" y="6524625"/>
            <a:ext cx="40671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latinLnBrk="0" hangingPunct="0">
              <a:spcBef>
                <a:spcPct val="50000"/>
              </a:spcBef>
              <a:defRPr/>
            </a:pPr>
            <a:r>
              <a:rPr lang="en-US" altLang="ko-KR" sz="1200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College of Humanities, Seoul National University</a:t>
            </a:r>
            <a:endParaRPr lang="ko-KR" altLang="en-US" sz="1200">
              <a:solidFill>
                <a:srgbClr val="40404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" name="Line 9"/>
          <p:cNvSpPr>
            <a:spLocks noChangeShapeType="1"/>
          </p:cNvSpPr>
          <p:nvPr userDrawn="1"/>
        </p:nvSpPr>
        <p:spPr bwMode="auto">
          <a:xfrm flipV="1">
            <a:off x="0" y="800100"/>
            <a:ext cx="9144000" cy="7938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ko-KR" altLang="en-US" noProof="0" smtClean="0"/>
          </a:p>
        </p:txBody>
      </p:sp>
    </p:spTree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0"/>
          <p:cNvSpPr txBox="1">
            <a:spLocks noChangeArrowheads="1"/>
          </p:cNvSpPr>
          <p:nvPr userDrawn="1"/>
        </p:nvSpPr>
        <p:spPr bwMode="auto">
          <a:xfrm>
            <a:off x="5076825" y="6524625"/>
            <a:ext cx="40671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latinLnBrk="0" hangingPunct="0">
              <a:spcBef>
                <a:spcPct val="50000"/>
              </a:spcBef>
              <a:defRPr/>
            </a:pPr>
            <a:r>
              <a:rPr lang="en-US" altLang="ko-KR" sz="1200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College of Humanities, Seoul National University</a:t>
            </a:r>
            <a:endParaRPr lang="ko-KR" altLang="en-US" sz="1200">
              <a:solidFill>
                <a:srgbClr val="40404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" name="Line 9"/>
          <p:cNvSpPr>
            <a:spLocks noChangeShapeType="1"/>
          </p:cNvSpPr>
          <p:nvPr userDrawn="1"/>
        </p:nvSpPr>
        <p:spPr bwMode="auto">
          <a:xfrm flipV="1">
            <a:off x="0" y="800100"/>
            <a:ext cx="9144000" cy="7938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2" name="내용 개체 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C6363-314A-42CD-98E8-3A21E146AC61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fade/>
  </p:transition>
  <p:hf hdr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DB462-F1F0-4BD1-8ED3-1602CC4A53C0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fade/>
  </p:transition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29122-912B-42D1-854F-2D9402AA85B1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29460-B912-40B3-A9EC-CBBEF634A867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48F1E-43DA-4C90-907A-58D944EEE91D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E31EDD-04F7-4323-9CB0-FB7165CFF02C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370CA-19A4-434D-BB09-418F9E8128B9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06AA5-C4EA-4616-9284-36C8F5B6ED0C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13188-9876-49C4-AE95-061A04B65CA3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CCDC0-52CE-4F4F-B0EA-5AD95E990F21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45768-C79D-4DC6-9C27-E71B2BA3BF9F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3FE5D-7ABE-428C-910C-49D7F27C69A0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  <p:transition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제목, 텍스트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9"/>
          <p:cNvSpPr>
            <a:spLocks noChangeShapeType="1"/>
          </p:cNvSpPr>
          <p:nvPr userDrawn="1"/>
        </p:nvSpPr>
        <p:spPr bwMode="auto">
          <a:xfrm flipV="1">
            <a:off x="0" y="800100"/>
            <a:ext cx="9144000" cy="7938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pic>
        <p:nvPicPr>
          <p:cNvPr id="9" name="그림 8" descr="서울대로고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660232" y="6381328"/>
            <a:ext cx="2304256" cy="268567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267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latinLnBrk="0" hangingPunct="1">
              <a:spcBef>
                <a:spcPct val="0"/>
              </a:spcBef>
              <a:defRPr sz="1400" b="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67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0" hangingPunct="1">
              <a:spcBef>
                <a:spcPct val="0"/>
              </a:spcBef>
              <a:defRPr sz="1400" b="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altLang="ko-KR"/>
          </a:p>
        </p:txBody>
      </p:sp>
      <p:grpSp>
        <p:nvGrpSpPr>
          <p:cNvPr id="1030" name="Group 2"/>
          <p:cNvGrpSpPr>
            <a:grpSpLocks/>
          </p:cNvGrpSpPr>
          <p:nvPr/>
        </p:nvGrpSpPr>
        <p:grpSpPr bwMode="auto">
          <a:xfrm>
            <a:off x="0" y="0"/>
            <a:ext cx="935038" cy="1196975"/>
            <a:chOff x="0" y="0"/>
            <a:chExt cx="843" cy="1024"/>
          </a:xfrm>
        </p:grpSpPr>
        <p:grpSp>
          <p:nvGrpSpPr>
            <p:cNvPr id="1033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828" cy="850"/>
              <a:chOff x="521" y="572"/>
              <a:chExt cx="1362" cy="1497"/>
            </a:xfrm>
          </p:grpSpPr>
          <p:pic>
            <p:nvPicPr>
              <p:cNvPr id="1037" name="Picture 4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521" y="572"/>
                <a:ext cx="1361" cy="11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38" name="WordArt 5"/>
              <p:cNvSpPr>
                <a:spLocks noChangeArrowheads="1" noChangeShapeType="1" noTextEdit="1"/>
              </p:cNvSpPr>
              <p:nvPr/>
            </p:nvSpPr>
            <p:spPr bwMode="auto">
              <a:xfrm>
                <a:off x="567" y="1797"/>
                <a:ext cx="1316" cy="272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altLang="ko-KR" sz="1800" kern="10">
                    <a:ln w="9525">
                      <a:noFill/>
                      <a:round/>
                      <a:headEnd/>
                      <a:tailEnd/>
                    </a:ln>
                    <a:solidFill>
                      <a:srgbClr val="777777"/>
                    </a:solidFill>
                    <a:latin typeface="맑은 고딕"/>
                    <a:ea typeface="맑은 고딕"/>
                  </a:rPr>
                  <a:t>College of Humanities,</a:t>
                </a:r>
              </a:p>
              <a:p>
                <a:pPr algn="ctr"/>
                <a:r>
                  <a:rPr lang="en-US" altLang="ko-KR" sz="1800" kern="10">
                    <a:ln w="9525">
                      <a:noFill/>
                      <a:round/>
                      <a:headEnd/>
                      <a:tailEnd/>
                    </a:ln>
                    <a:solidFill>
                      <a:srgbClr val="777777"/>
                    </a:solidFill>
                    <a:latin typeface="맑은 고딕"/>
                    <a:ea typeface="맑은 고딕"/>
                  </a:rPr>
                  <a:t>Seoul National University</a:t>
                </a:r>
                <a:endParaRPr lang="ko-KR" altLang="en-US" sz="1800" kern="10">
                  <a:ln w="9525">
                    <a:noFill/>
                    <a:round/>
                    <a:headEnd/>
                    <a:tailEnd/>
                  </a:ln>
                  <a:solidFill>
                    <a:srgbClr val="777777"/>
                  </a:solidFill>
                  <a:latin typeface="맑은 고딕"/>
                  <a:ea typeface="맑은 고딕"/>
                </a:endParaRPr>
              </a:p>
            </p:txBody>
          </p:sp>
        </p:grpSp>
        <p:grpSp>
          <p:nvGrpSpPr>
            <p:cNvPr id="1034" name="Group 6"/>
            <p:cNvGrpSpPr>
              <a:grpSpLocks/>
            </p:cNvGrpSpPr>
            <p:nvPr userDrawn="1"/>
          </p:nvGrpSpPr>
          <p:grpSpPr bwMode="auto">
            <a:xfrm>
              <a:off x="0" y="896"/>
              <a:ext cx="843" cy="129"/>
              <a:chOff x="2245" y="754"/>
              <a:chExt cx="3515" cy="1310"/>
            </a:xfrm>
          </p:grpSpPr>
          <p:sp>
            <p:nvSpPr>
              <p:cNvPr id="1035" name="Rectangle 7"/>
              <p:cNvSpPr>
                <a:spLocks noChangeArrowheads="1"/>
              </p:cNvSpPr>
              <p:nvPr userDrawn="1"/>
            </p:nvSpPr>
            <p:spPr bwMode="auto">
              <a:xfrm>
                <a:off x="2245" y="757"/>
                <a:ext cx="3515" cy="910"/>
              </a:xfrm>
              <a:prstGeom prst="rect">
                <a:avLst/>
              </a:prstGeom>
              <a:solidFill>
                <a:srgbClr val="3333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kumimoji="1" lang="ko-KR" altLang="ko-KR" sz="1800" b="0">
                  <a:latin typeface="굴림" pitchFamily="50" charset="-127"/>
                  <a:ea typeface="굴림" pitchFamily="50" charset="-127"/>
                </a:endParaRPr>
              </a:p>
            </p:txBody>
          </p:sp>
          <p:sp>
            <p:nvSpPr>
              <p:cNvPr id="1036" name="Rectangle 8"/>
              <p:cNvSpPr>
                <a:spLocks noChangeArrowheads="1"/>
              </p:cNvSpPr>
              <p:nvPr userDrawn="1"/>
            </p:nvSpPr>
            <p:spPr bwMode="auto">
              <a:xfrm>
                <a:off x="2245" y="1654"/>
                <a:ext cx="3515" cy="414"/>
              </a:xfrm>
              <a:prstGeom prst="rect">
                <a:avLst/>
              </a:prstGeom>
              <a:solidFill>
                <a:srgbClr val="00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kumimoji="1" lang="ko-KR" altLang="ko-KR" sz="1800" b="0">
                  <a:latin typeface="굴림" pitchFamily="50" charset="-127"/>
                  <a:ea typeface="굴림" pitchFamily="50" charset="-127"/>
                </a:endParaRPr>
              </a:p>
            </p:txBody>
          </p:sp>
        </p:grpSp>
      </p:grpSp>
      <p:sp>
        <p:nvSpPr>
          <p:cNvPr id="1031" name="Line 9"/>
          <p:cNvSpPr>
            <a:spLocks noChangeShapeType="1"/>
          </p:cNvSpPr>
          <p:nvPr/>
        </p:nvSpPr>
        <p:spPr bwMode="auto">
          <a:xfrm flipV="1">
            <a:off x="1368425" y="936625"/>
            <a:ext cx="7775575" cy="7938"/>
          </a:xfrm>
          <a:prstGeom prst="line">
            <a:avLst/>
          </a:prstGeom>
          <a:noFill/>
          <a:ln w="19050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1032" name="TextBox 13"/>
          <p:cNvSpPr txBox="1">
            <a:spLocks noChangeArrowheads="1"/>
          </p:cNvSpPr>
          <p:nvPr/>
        </p:nvSpPr>
        <p:spPr bwMode="auto">
          <a:xfrm>
            <a:off x="5076825" y="6524625"/>
            <a:ext cx="40671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latinLnBrk="0" hangingPunct="0">
              <a:spcBef>
                <a:spcPct val="50000"/>
              </a:spcBef>
              <a:defRPr/>
            </a:pPr>
            <a:r>
              <a:rPr lang="en-US" altLang="ko-KR" sz="1200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College of Humanities, Seoul National University</a:t>
            </a:r>
            <a:endParaRPr lang="ko-KR" altLang="en-US" sz="1200">
              <a:solidFill>
                <a:srgbClr val="404040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4" r:id="rId1"/>
    <p:sldLayoutId id="2147484265" r:id="rId2"/>
    <p:sldLayoutId id="2147484266" r:id="rId3"/>
    <p:sldLayoutId id="2147484267" r:id="rId4"/>
    <p:sldLayoutId id="2147484268" r:id="rId5"/>
    <p:sldLayoutId id="2147484269" r:id="rId6"/>
    <p:sldLayoutId id="2147484270" r:id="rId7"/>
    <p:sldLayoutId id="2147484271" r:id="rId8"/>
    <p:sldLayoutId id="2147484272" r:id="rId9"/>
    <p:sldLayoutId id="2147484273" r:id="rId10"/>
    <p:sldLayoutId id="2147484274" r:id="rId11"/>
  </p:sldLayoutIdLst>
  <p:transition>
    <p:fade/>
  </p:transition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7" name="Rectangle 3"/>
          <p:cNvSpPr>
            <a:spLocks noChangeArrowheads="1"/>
          </p:cNvSpPr>
          <p:nvPr/>
        </p:nvSpPr>
        <p:spPr bwMode="gray">
          <a:xfrm>
            <a:off x="5183188" y="6516688"/>
            <a:ext cx="3744912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eaLnBrk="0" latinLnBrk="0" hangingPunct="0">
              <a:defRPr/>
            </a:pPr>
            <a:r>
              <a:rPr lang="en-US" altLang="ko-KR" sz="1400" b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College of Humanities, SNU</a:t>
            </a:r>
            <a:endParaRPr lang="ko-KR" altLang="en-US" sz="1400" b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6453188"/>
            <a:ext cx="9144000" cy="36512"/>
          </a:xfrm>
          <a:prstGeom prst="rect">
            <a:avLst/>
          </a:prstGeom>
          <a:solidFill>
            <a:schemeClr val="tx1"/>
          </a:solidFill>
          <a:ln w="31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latinLnBrk="0" hangingPunct="0">
              <a:spcBef>
                <a:spcPct val="50000"/>
              </a:spcBef>
              <a:defRPr/>
            </a:pPr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7" r:id="rId1"/>
    <p:sldLayoutId id="2147484298" r:id="rId2"/>
    <p:sldLayoutId id="2147484299" r:id="rId3"/>
    <p:sldLayoutId id="2147484300" r:id="rId4"/>
    <p:sldLayoutId id="2147484301" r:id="rId5"/>
    <p:sldLayoutId id="2147484302" r:id="rId6"/>
    <p:sldLayoutId id="2147484303" r:id="rId7"/>
    <p:sldLayoutId id="2147484304" r:id="rId8"/>
    <p:sldLayoutId id="2147484305" r:id="rId9"/>
    <p:sldLayoutId id="2147484306" r:id="rId10"/>
    <p:sldLayoutId id="2147484307" r:id="rId11"/>
    <p:sldLayoutId id="2147484308" r:id="rId12"/>
    <p:sldLayoutId id="2147484309" r:id="rId13"/>
    <p:sldLayoutId id="2147484310" r:id="rId14"/>
    <p:sldLayoutId id="2147484311" r:id="rId15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r" rtl="0" eaLnBrk="0" fontAlgn="base" latinLnBrk="1" hangingPunct="0">
        <a:spcBef>
          <a:spcPct val="0"/>
        </a:spcBef>
        <a:spcAft>
          <a:spcPct val="0"/>
        </a:spcAft>
        <a:defRPr kumimoji="1" sz="3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0" fontAlgn="base" latinLnBrk="1" hangingPunct="0">
        <a:spcBef>
          <a:spcPct val="0"/>
        </a:spcBef>
        <a:spcAft>
          <a:spcPct val="0"/>
        </a:spcAft>
        <a:defRPr kumimoji="1" sz="3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굴림" pitchFamily="50" charset="-127"/>
          <a:ea typeface="굴림" pitchFamily="50" charset="-127"/>
        </a:defRPr>
      </a:lvl2pPr>
      <a:lvl3pPr algn="r" rtl="0" eaLnBrk="0" fontAlgn="base" latinLnBrk="1" hangingPunct="0">
        <a:spcBef>
          <a:spcPct val="0"/>
        </a:spcBef>
        <a:spcAft>
          <a:spcPct val="0"/>
        </a:spcAft>
        <a:defRPr kumimoji="1" sz="3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굴림" pitchFamily="50" charset="-127"/>
          <a:ea typeface="굴림" pitchFamily="50" charset="-127"/>
        </a:defRPr>
      </a:lvl3pPr>
      <a:lvl4pPr algn="r" rtl="0" eaLnBrk="0" fontAlgn="base" latinLnBrk="1" hangingPunct="0">
        <a:spcBef>
          <a:spcPct val="0"/>
        </a:spcBef>
        <a:spcAft>
          <a:spcPct val="0"/>
        </a:spcAft>
        <a:defRPr kumimoji="1" sz="3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굴림" pitchFamily="50" charset="-127"/>
          <a:ea typeface="굴림" pitchFamily="50" charset="-127"/>
        </a:defRPr>
      </a:lvl4pPr>
      <a:lvl5pPr algn="r" rtl="0" eaLnBrk="0" fontAlgn="base" latinLnBrk="1" hangingPunct="0">
        <a:spcBef>
          <a:spcPct val="0"/>
        </a:spcBef>
        <a:spcAft>
          <a:spcPct val="0"/>
        </a:spcAft>
        <a:defRPr kumimoji="1" sz="3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굴림" pitchFamily="50" charset="-127"/>
          <a:ea typeface="굴림" pitchFamily="50" charset="-127"/>
        </a:defRPr>
      </a:lvl5pPr>
      <a:lvl6pPr marL="457200" algn="r" rtl="0" fontAlgn="base" latinLnBrk="1">
        <a:spcBef>
          <a:spcPct val="0"/>
        </a:spcBef>
        <a:spcAft>
          <a:spcPct val="0"/>
        </a:spcAft>
        <a:defRPr kumimoji="1" sz="3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굴림" pitchFamily="50" charset="-127"/>
          <a:ea typeface="굴림" pitchFamily="50" charset="-127"/>
        </a:defRPr>
      </a:lvl6pPr>
      <a:lvl7pPr marL="914400" algn="r" rtl="0" fontAlgn="base" latinLnBrk="1">
        <a:spcBef>
          <a:spcPct val="0"/>
        </a:spcBef>
        <a:spcAft>
          <a:spcPct val="0"/>
        </a:spcAft>
        <a:defRPr kumimoji="1" sz="3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굴림" pitchFamily="50" charset="-127"/>
          <a:ea typeface="굴림" pitchFamily="50" charset="-127"/>
        </a:defRPr>
      </a:lvl7pPr>
      <a:lvl8pPr marL="1371600" algn="r" rtl="0" fontAlgn="base" latinLnBrk="1">
        <a:spcBef>
          <a:spcPct val="0"/>
        </a:spcBef>
        <a:spcAft>
          <a:spcPct val="0"/>
        </a:spcAft>
        <a:defRPr kumimoji="1" sz="3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굴림" pitchFamily="50" charset="-127"/>
          <a:ea typeface="굴림" pitchFamily="50" charset="-127"/>
        </a:defRPr>
      </a:lvl8pPr>
      <a:lvl9pPr marL="1828800" algn="r" rtl="0" fontAlgn="base" latinLnBrk="1">
        <a:spcBef>
          <a:spcPct val="0"/>
        </a:spcBef>
        <a:spcAft>
          <a:spcPct val="0"/>
        </a:spcAft>
        <a:defRPr kumimoji="1" sz="3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kumimoji="1" sz="20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kumimoji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kumimoji="1" sz="16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kumimoji="1" sz="1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kumimoji="1" sz="1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lr>
          <a:schemeClr val="tx1"/>
        </a:buClr>
        <a:buChar char="•"/>
        <a:defRPr kumimoji="1" sz="1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lr>
          <a:schemeClr val="tx1"/>
        </a:buClr>
        <a:buChar char="•"/>
        <a:defRPr kumimoji="1" sz="1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lr>
          <a:schemeClr val="tx1"/>
        </a:buClr>
        <a:buChar char="•"/>
        <a:defRPr kumimoji="1" sz="1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lr>
          <a:schemeClr val="tx1"/>
        </a:buClr>
        <a:buChar char="•"/>
        <a:defRPr kumimoji="1" sz="1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3075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latinLnBrk="0" hangingPunct="0">
              <a:spcBef>
                <a:spcPct val="50000"/>
              </a:spcBef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2AF441F-52A8-450F-A48E-7EF621118A9D}" type="datetimeFigureOut">
              <a:rPr lang="ko-KR" altLang="en-US"/>
              <a:pPr>
                <a:defRPr/>
              </a:pPr>
              <a:t>2016-01-12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latinLnBrk="0" hangingPunct="0">
              <a:spcBef>
                <a:spcPct val="50000"/>
              </a:spcBef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latinLnBrk="0" hangingPunct="0">
              <a:spcBef>
                <a:spcPct val="50000"/>
              </a:spcBef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4689832-26AA-40C1-83F4-A3BBE9A852B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5" r:id="rId1"/>
    <p:sldLayoutId id="2147484276" r:id="rId2"/>
    <p:sldLayoutId id="2147484277" r:id="rId3"/>
    <p:sldLayoutId id="2147484278" r:id="rId4"/>
    <p:sldLayoutId id="2147484279" r:id="rId5"/>
    <p:sldLayoutId id="2147484280" r:id="rId6"/>
    <p:sldLayoutId id="2147484281" r:id="rId7"/>
    <p:sldLayoutId id="2147484282" r:id="rId8"/>
    <p:sldLayoutId id="2147484283" r:id="rId9"/>
    <p:sldLayoutId id="2147484284" r:id="rId10"/>
    <p:sldLayoutId id="2147484285" r:id="rId11"/>
    <p:sldLayoutId id="2147484312" r:id="rId12"/>
    <p:sldLayoutId id="2147484313" r:id="rId13"/>
    <p:sldLayoutId id="2147484314" r:id="rId14"/>
    <p:sldLayoutId id="2147484315" r:id="rId15"/>
  </p:sldLayoutIdLst>
  <p:transition>
    <p:fade/>
  </p:transition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latinLnBrk="1" hangingPunct="1">
              <a:spcBef>
                <a:spcPct val="0"/>
              </a:spcBef>
              <a:defRPr kumimoji="1" sz="1400" b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785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spcBef>
                <a:spcPct val="0"/>
              </a:spcBef>
              <a:defRPr kumimoji="1" sz="1400" b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785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spcBef>
                <a:spcPct val="0"/>
              </a:spcBef>
              <a:defRPr kumimoji="1" sz="1400" b="0">
                <a:latin typeface="+mn-lt"/>
                <a:ea typeface="+mn-ea"/>
              </a:defRPr>
            </a:lvl1pPr>
          </a:lstStyle>
          <a:p>
            <a:pPr>
              <a:defRPr/>
            </a:pPr>
            <a:fld id="{A84BDA16-ECBA-4DD9-A6F8-61C0B126C64C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6" r:id="rId1"/>
    <p:sldLayoutId id="2147484287" r:id="rId2"/>
    <p:sldLayoutId id="2147484288" r:id="rId3"/>
    <p:sldLayoutId id="2147484289" r:id="rId4"/>
    <p:sldLayoutId id="2147484290" r:id="rId5"/>
    <p:sldLayoutId id="2147484291" r:id="rId6"/>
    <p:sldLayoutId id="2147484292" r:id="rId7"/>
    <p:sldLayoutId id="2147484293" r:id="rId8"/>
    <p:sldLayoutId id="2147484294" r:id="rId9"/>
    <p:sldLayoutId id="2147484295" r:id="rId10"/>
    <p:sldLayoutId id="2147484296" r:id="rId11"/>
    <p:sldLayoutId id="2147484316" r:id="rId12"/>
    <p:sldLayoutId id="2147484317" r:id="rId13"/>
    <p:sldLayoutId id="2147484318" r:id="rId14"/>
    <p:sldLayoutId id="2147484319" r:id="rId15"/>
    <p:sldLayoutId id="2147484320" r:id="rId16"/>
  </p:sldLayoutIdLst>
  <p:transition>
    <p:fade/>
  </p:transition>
  <p:hf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5123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5223675-276E-47B1-98E7-C757490F537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21" r:id="rId1"/>
    <p:sldLayoutId id="2147484322" r:id="rId2"/>
    <p:sldLayoutId id="2147484323" r:id="rId3"/>
    <p:sldLayoutId id="2147484324" r:id="rId4"/>
    <p:sldLayoutId id="2147484325" r:id="rId5"/>
    <p:sldLayoutId id="2147484326" r:id="rId6"/>
    <p:sldLayoutId id="2147484327" r:id="rId7"/>
    <p:sldLayoutId id="2147484328" r:id="rId8"/>
    <p:sldLayoutId id="2147484329" r:id="rId9"/>
    <p:sldLayoutId id="2147484330" r:id="rId10"/>
    <p:sldLayoutId id="2147484331" r:id="rId11"/>
    <p:sldLayoutId id="2147484332" r:id="rId12"/>
    <p:sldLayoutId id="2147484333" r:id="rId13"/>
  </p:sldLayoutIdLst>
  <p:transition>
    <p:fade/>
  </p:transition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11.jpeg"/><Relationship Id="rId5" Type="http://schemas.openxmlformats.org/officeDocument/2006/relationships/image" Target="../media/image24.pn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0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0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12.pn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9.xml"/><Relationship Id="rId5" Type="http://schemas.openxmlformats.org/officeDocument/2006/relationships/image" Target="../media/image2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11.jpeg"/><Relationship Id="rId5" Type="http://schemas.openxmlformats.org/officeDocument/2006/relationships/image" Target="../media/image9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0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0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그림 21" descr="서울대로고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2556284" cy="297942"/>
          </a:xfrm>
          <a:prstGeom prst="rect">
            <a:avLst/>
          </a:prstGeom>
        </p:spPr>
      </p:pic>
      <p:grpSp>
        <p:nvGrpSpPr>
          <p:cNvPr id="78" name="그룹 77"/>
          <p:cNvGrpSpPr/>
          <p:nvPr/>
        </p:nvGrpSpPr>
        <p:grpSpPr>
          <a:xfrm rot="767847">
            <a:off x="7174758" y="2310768"/>
            <a:ext cx="1800200" cy="1728192"/>
            <a:chOff x="5148064" y="1736812"/>
            <a:chExt cx="1800200" cy="1728192"/>
          </a:xfrm>
        </p:grpSpPr>
        <p:grpSp>
          <p:nvGrpSpPr>
            <p:cNvPr id="51" name="그룹 50"/>
            <p:cNvGrpSpPr/>
            <p:nvPr/>
          </p:nvGrpSpPr>
          <p:grpSpPr>
            <a:xfrm>
              <a:off x="5148064" y="1736812"/>
              <a:ext cx="1800200" cy="1728192"/>
              <a:chOff x="683568" y="1700808"/>
              <a:chExt cx="4291124" cy="4291124"/>
            </a:xfrm>
          </p:grpSpPr>
          <p:pic>
            <p:nvPicPr>
              <p:cNvPr id="40" name="그림 39" descr="6818354800_20130510103635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683568" y="1700808"/>
                <a:ext cx="4291124" cy="4291124"/>
              </a:xfrm>
              <a:prstGeom prst="rect">
                <a:avLst/>
              </a:prstGeom>
            </p:spPr>
          </p:pic>
          <p:grpSp>
            <p:nvGrpSpPr>
              <p:cNvPr id="41" name="그룹 40"/>
              <p:cNvGrpSpPr>
                <a:grpSpLocks noChangeAspect="1"/>
              </p:cNvGrpSpPr>
              <p:nvPr/>
            </p:nvGrpSpPr>
            <p:grpSpPr>
              <a:xfrm>
                <a:off x="1907704" y="2204864"/>
                <a:ext cx="1800200" cy="3200352"/>
                <a:chOff x="7009606" y="1304923"/>
                <a:chExt cx="2227500" cy="3960000"/>
              </a:xfrm>
            </p:grpSpPr>
            <p:pic>
              <p:nvPicPr>
                <p:cNvPr id="42" name="그림 41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09606" y="1304923"/>
                  <a:ext cx="2227500" cy="3960000"/>
                </a:xfrm>
                <a:prstGeom prst="rect">
                  <a:avLst/>
                </a:prstGeom>
              </p:spPr>
            </p:pic>
            <p:sp>
              <p:nvSpPr>
                <p:cNvPr id="46" name="직사각형 45"/>
                <p:cNvSpPr/>
                <p:nvPr/>
              </p:nvSpPr>
              <p:spPr>
                <a:xfrm>
                  <a:off x="7605804" y="4645370"/>
                  <a:ext cx="1092923" cy="16317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endParaRPr lang="en-US" altLang="ko-KR" sz="8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Y강M" pitchFamily="18" charset="-127"/>
                    <a:ea typeface="HY강M" pitchFamily="18" charset="-127"/>
                  </a:endParaRPr>
                </a:p>
              </p:txBody>
            </p:sp>
          </p:grpSp>
          <p:pic>
            <p:nvPicPr>
              <p:cNvPr id="50" name="그림 49" descr="이상훈94.jpg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2051720" y="3032956"/>
                <a:ext cx="684076" cy="948114"/>
              </a:xfrm>
              <a:prstGeom prst="rect">
                <a:avLst/>
              </a:prstGeom>
            </p:spPr>
          </p:pic>
        </p:grpSp>
        <p:sp>
          <p:nvSpPr>
            <p:cNvPr id="77" name="직사각형 76"/>
            <p:cNvSpPr/>
            <p:nvPr/>
          </p:nvSpPr>
          <p:spPr>
            <a:xfrm>
              <a:off x="6012160" y="2276872"/>
              <a:ext cx="396044" cy="3240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r>
                <a:rPr lang="ko-KR" altLang="en-US" sz="250" dirty="0" smtClean="0">
                  <a:solidFill>
                    <a:schemeClr val="bg2">
                      <a:lumMod val="25000"/>
                    </a:schemeClr>
                  </a:solidFill>
                </a:rPr>
                <a:t>홍 길 동</a:t>
              </a:r>
              <a:endParaRPr lang="en-US" altLang="ko-KR" sz="250" dirty="0" smtClean="0">
                <a:solidFill>
                  <a:schemeClr val="bg2">
                    <a:lumMod val="25000"/>
                  </a:schemeClr>
                </a:solidFill>
              </a:endParaRPr>
            </a:p>
            <a:p>
              <a:r>
                <a:rPr lang="en-US" altLang="ko-KR" sz="250" dirty="0" smtClean="0">
                  <a:solidFill>
                    <a:schemeClr val="bg2">
                      <a:lumMod val="25000"/>
                    </a:schemeClr>
                  </a:solidFill>
                </a:rPr>
                <a:t>Hong, Gil-Dong</a:t>
              </a:r>
            </a:p>
            <a:p>
              <a:r>
                <a:rPr lang="en-US" altLang="ko-KR" sz="250" dirty="0" smtClean="0">
                  <a:solidFill>
                    <a:schemeClr val="bg2">
                      <a:lumMod val="25000"/>
                    </a:schemeClr>
                  </a:solidFill>
                </a:rPr>
                <a:t>2014-012345</a:t>
              </a:r>
            </a:p>
            <a:p>
              <a:r>
                <a:rPr lang="ko-KR" altLang="en-US" sz="250" dirty="0" smtClean="0">
                  <a:solidFill>
                    <a:schemeClr val="bg2">
                      <a:lumMod val="25000"/>
                    </a:schemeClr>
                  </a:solidFill>
                </a:rPr>
                <a:t>국어국문학과</a:t>
              </a:r>
              <a:endParaRPr lang="ko-KR" altLang="en-US" sz="250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grpSp>
        <p:nvGrpSpPr>
          <p:cNvPr id="80" name="그룹 79"/>
          <p:cNvGrpSpPr/>
          <p:nvPr/>
        </p:nvGrpSpPr>
        <p:grpSpPr>
          <a:xfrm rot="20226868">
            <a:off x="5459798" y="2766723"/>
            <a:ext cx="1707165" cy="1072441"/>
            <a:chOff x="6876256" y="2384884"/>
            <a:chExt cx="1404156" cy="828093"/>
          </a:xfrm>
        </p:grpSpPr>
        <p:grpSp>
          <p:nvGrpSpPr>
            <p:cNvPr id="71" name="그룹 70"/>
            <p:cNvGrpSpPr/>
            <p:nvPr/>
          </p:nvGrpSpPr>
          <p:grpSpPr>
            <a:xfrm>
              <a:off x="6876256" y="2384884"/>
              <a:ext cx="1404156" cy="828093"/>
              <a:chOff x="4247964" y="-15100"/>
              <a:chExt cx="4661123" cy="2906347"/>
            </a:xfrm>
          </p:grpSpPr>
          <p:pic>
            <p:nvPicPr>
              <p:cNvPr id="72" name="Picture 2" descr="C:\Users\김향미\Desktop\그림파일\학생증카드(서울대).JP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4247964" y="-15100"/>
                <a:ext cx="4661123" cy="2906347"/>
              </a:xfrm>
              <a:prstGeom prst="rect">
                <a:avLst/>
              </a:prstGeom>
              <a:noFill/>
            </p:spPr>
          </p:pic>
          <p:pic>
            <p:nvPicPr>
              <p:cNvPr id="73" name="그림 72" descr="이상훈94.jpg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7668344" y="140635"/>
                <a:ext cx="1044116" cy="1392155"/>
              </a:xfrm>
              <a:prstGeom prst="rect">
                <a:avLst/>
              </a:prstGeom>
            </p:spPr>
          </p:pic>
        </p:grpSp>
        <p:sp>
          <p:nvSpPr>
            <p:cNvPr id="79" name="직사각형 78"/>
            <p:cNvSpPr/>
            <p:nvPr/>
          </p:nvSpPr>
          <p:spPr>
            <a:xfrm>
              <a:off x="7518281" y="2454342"/>
              <a:ext cx="433218" cy="3265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r>
                <a:rPr lang="ko-KR" altLang="en-US" sz="300" dirty="0" smtClean="0">
                  <a:solidFill>
                    <a:schemeClr val="bg2">
                      <a:lumMod val="25000"/>
                    </a:schemeClr>
                  </a:solidFill>
                </a:rPr>
                <a:t>홍 길 동</a:t>
              </a:r>
              <a:endParaRPr lang="en-US" altLang="ko-KR" sz="300" dirty="0" smtClean="0">
                <a:solidFill>
                  <a:schemeClr val="bg2">
                    <a:lumMod val="25000"/>
                  </a:schemeClr>
                </a:solidFill>
              </a:endParaRPr>
            </a:p>
            <a:p>
              <a:r>
                <a:rPr lang="en-US" altLang="ko-KR" sz="300" dirty="0" smtClean="0">
                  <a:solidFill>
                    <a:schemeClr val="bg2">
                      <a:lumMod val="25000"/>
                    </a:schemeClr>
                  </a:solidFill>
                </a:rPr>
                <a:t>Hong, Gil-Dong</a:t>
              </a:r>
            </a:p>
            <a:p>
              <a:r>
                <a:rPr lang="en-US" altLang="ko-KR" sz="300" dirty="0" smtClean="0">
                  <a:solidFill>
                    <a:schemeClr val="bg2">
                      <a:lumMod val="25000"/>
                    </a:schemeClr>
                  </a:solidFill>
                </a:rPr>
                <a:t>2014-012345</a:t>
              </a:r>
            </a:p>
            <a:p>
              <a:r>
                <a:rPr lang="ko-KR" altLang="en-US" sz="300" dirty="0" smtClean="0">
                  <a:solidFill>
                    <a:schemeClr val="bg2">
                      <a:lumMod val="25000"/>
                    </a:schemeClr>
                  </a:solidFill>
                </a:rPr>
                <a:t>국어국문학과</a:t>
              </a:r>
              <a:endParaRPr lang="ko-KR" altLang="en-US" sz="300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sp>
        <p:nvSpPr>
          <p:cNvPr id="81" name="Rectangle 138"/>
          <p:cNvSpPr>
            <a:spLocks noChangeArrowheads="1"/>
          </p:cNvSpPr>
          <p:nvPr/>
        </p:nvSpPr>
        <p:spPr bwMode="auto">
          <a:xfrm flipV="1">
            <a:off x="0" y="4761148"/>
            <a:ext cx="9144000" cy="45719"/>
          </a:xfrm>
          <a:prstGeom prst="rect">
            <a:avLst/>
          </a:prstGeom>
          <a:solidFill>
            <a:srgbClr val="CC33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sz="32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-윤고딕220" pitchFamily="18" charset="-127"/>
              <a:ea typeface="-윤고딕220" pitchFamily="18" charset="-127"/>
            </a:endParaRPr>
          </a:p>
        </p:txBody>
      </p:sp>
      <p:pic>
        <p:nvPicPr>
          <p:cNvPr id="82" name="그림 81" descr="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627813">
            <a:off x="6500406" y="1615436"/>
            <a:ext cx="1108273" cy="720378"/>
          </a:xfrm>
          <a:prstGeom prst="rect">
            <a:avLst/>
          </a:prstGeom>
        </p:spPr>
      </p:pic>
      <p:pic>
        <p:nvPicPr>
          <p:cNvPr id="86" name="그림 85" descr="S카드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583668" y="1340768"/>
            <a:ext cx="4187952" cy="1426464"/>
          </a:xfrm>
          <a:prstGeom prst="rect">
            <a:avLst/>
          </a:prstGeom>
        </p:spPr>
      </p:pic>
      <p:pic>
        <p:nvPicPr>
          <p:cNvPr id="21" name="그림 20" descr="사본 -아이콘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20789465">
            <a:off x="401959" y="1671226"/>
            <a:ext cx="1111390" cy="111139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9665604">
            <a:off x="1198097" y="1255616"/>
            <a:ext cx="1603581" cy="1042328"/>
          </a:xfrm>
          <a:prstGeom prst="rect">
            <a:avLst/>
          </a:prstGeom>
        </p:spPr>
      </p:pic>
      <p:pic>
        <p:nvPicPr>
          <p:cNvPr id="19" name="그림 18" descr="서울대로고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25576" y="6314649"/>
            <a:ext cx="2852062" cy="309305"/>
          </a:xfrm>
          <a:prstGeom prst="rect">
            <a:avLst/>
          </a:prstGeom>
        </p:spPr>
      </p:pic>
      <p:grpSp>
        <p:nvGrpSpPr>
          <p:cNvPr id="22" name="그룹 21"/>
          <p:cNvGrpSpPr/>
          <p:nvPr/>
        </p:nvGrpSpPr>
        <p:grpSpPr>
          <a:xfrm>
            <a:off x="5544108" y="1592796"/>
            <a:ext cx="3266194" cy="2961306"/>
            <a:chOff x="5616116" y="656692"/>
            <a:chExt cx="3266194" cy="2961306"/>
          </a:xfrm>
        </p:grpSpPr>
        <p:grpSp>
          <p:nvGrpSpPr>
            <p:cNvPr id="3" name="그룹 50"/>
            <p:cNvGrpSpPr/>
            <p:nvPr/>
          </p:nvGrpSpPr>
          <p:grpSpPr>
            <a:xfrm rot="767847">
              <a:off x="5616116" y="656692"/>
              <a:ext cx="3266194" cy="2961306"/>
              <a:chOff x="717432" y="1734672"/>
              <a:chExt cx="4257260" cy="4257259"/>
            </a:xfrm>
          </p:grpSpPr>
          <p:pic>
            <p:nvPicPr>
              <p:cNvPr id="6" name="그림 5" descr="6818354800_20130510103635.jp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17432" y="1734672"/>
                <a:ext cx="4257260" cy="4257259"/>
              </a:xfrm>
              <a:prstGeom prst="rect">
                <a:avLst/>
              </a:prstGeom>
            </p:spPr>
          </p:pic>
          <p:sp>
            <p:nvSpPr>
              <p:cNvPr id="10" name="직사각형 9"/>
              <p:cNvSpPr/>
              <p:nvPr/>
            </p:nvSpPr>
            <p:spPr>
              <a:xfrm>
                <a:off x="2389533" y="4904512"/>
                <a:ext cx="883268" cy="13187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endParaRPr lang="en-US" altLang="ko-KR" sz="8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</p:grpSp>
        <p:pic>
          <p:nvPicPr>
            <p:cNvPr id="1026" name="Picture 2" descr="C:\Users\김향미\Desktop\Screenshot_2014-01-06-16-13-49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774777">
              <a:off x="6567088" y="958495"/>
              <a:ext cx="1340944" cy="2218164"/>
            </a:xfrm>
            <a:prstGeom prst="rect">
              <a:avLst/>
            </a:prstGeom>
            <a:noFill/>
          </p:spPr>
        </p:pic>
      </p:grpSp>
      <p:pic>
        <p:nvPicPr>
          <p:cNvPr id="20" name="그림 19" descr="사본 -아이콘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0789465">
            <a:off x="6106973" y="2011645"/>
            <a:ext cx="571154" cy="571154"/>
          </a:xfrm>
          <a:prstGeom prst="rect">
            <a:avLst/>
          </a:prstGeom>
        </p:spPr>
      </p:pic>
      <p:sp>
        <p:nvSpPr>
          <p:cNvPr id="21" name="Rectangle 35"/>
          <p:cNvSpPr>
            <a:spLocks noChangeArrowheads="1"/>
          </p:cNvSpPr>
          <p:nvPr/>
        </p:nvSpPr>
        <p:spPr bwMode="gray">
          <a:xfrm>
            <a:off x="1943708" y="2528900"/>
            <a:ext cx="5256584" cy="1836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kumimoji="1" lang="ko-KR" altLang="en-US" sz="5400" dirty="0" err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좋은_로마의휴일" pitchFamily="2" charset="-127"/>
                <a:ea typeface="좋은_로마의휴일" pitchFamily="2" charset="-127"/>
              </a:rPr>
              <a:t>모바일</a:t>
            </a:r>
            <a:r>
              <a:rPr kumimoji="1" lang="ko-KR" altLang="en-US" sz="54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좋은_로마의휴일" pitchFamily="2" charset="-127"/>
                <a:ea typeface="좋은_로마의휴일" pitchFamily="2" charset="-127"/>
              </a:rPr>
              <a:t> </a:t>
            </a:r>
            <a:r>
              <a:rPr kumimoji="1" lang="en-US" altLang="ko-KR" sz="54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좋은_로마의휴일" pitchFamily="2" charset="-127"/>
                <a:ea typeface="좋은_로마의휴일" pitchFamily="2" charset="-127"/>
              </a:rPr>
              <a:t>S-CARD </a:t>
            </a:r>
          </a:p>
          <a:p>
            <a:pPr algn="ctr">
              <a:defRPr/>
            </a:pPr>
            <a:r>
              <a:rPr kumimoji="1" lang="ko-KR" altLang="en-US" sz="54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좋은_로마의휴일" pitchFamily="2" charset="-127"/>
                <a:ea typeface="좋은_로마의휴일" pitchFamily="2" charset="-127"/>
              </a:rPr>
              <a:t>기능 안내 </a:t>
            </a:r>
            <a:r>
              <a:rPr kumimoji="1" lang="en-US" altLang="ko-KR" sz="54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좋은_로마의휴일" pitchFamily="2" charset="-127"/>
                <a:ea typeface="좋은_로마의휴일" pitchFamily="2" charset="-127"/>
              </a:rPr>
              <a:t> </a:t>
            </a:r>
            <a:endParaRPr kumimoji="1" lang="en-US" altLang="ko-KR" sz="5400" dirty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좋은_로마의휴일" pitchFamily="2" charset="-127"/>
              <a:ea typeface="좋은_로마의휴일" pitchFamily="2" charset="-127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71" name="Rectangle 35"/>
          <p:cNvSpPr>
            <a:spLocks noChangeArrowheads="1"/>
          </p:cNvSpPr>
          <p:nvPr/>
        </p:nvSpPr>
        <p:spPr bwMode="gray">
          <a:xfrm>
            <a:off x="4860032" y="152637"/>
            <a:ext cx="4283968" cy="598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defRPr/>
            </a:pPr>
            <a:r>
              <a:rPr kumimoji="1" lang="en-US" altLang="ko-KR" sz="280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좋은_로마의휴일" pitchFamily="2" charset="-127"/>
                <a:ea typeface="좋은_로마의휴일" pitchFamily="2" charset="-127"/>
              </a:rPr>
              <a:t>SNU </a:t>
            </a:r>
            <a:r>
              <a:rPr kumimoji="1" lang="ko-KR" altLang="en-US" sz="280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좋은_로마의휴일" pitchFamily="2" charset="-127"/>
                <a:ea typeface="좋은_로마의휴일" pitchFamily="2" charset="-127"/>
              </a:rPr>
              <a:t>머니 </a:t>
            </a:r>
            <a:r>
              <a:rPr kumimoji="1" lang="en-US" altLang="ko-KR" sz="280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좋은_로마의휴일" pitchFamily="2" charset="-127"/>
                <a:ea typeface="좋은_로마의휴일" pitchFamily="2" charset="-127"/>
              </a:rPr>
              <a:t> </a:t>
            </a:r>
            <a:endParaRPr kumimoji="1" lang="en-US" altLang="ko-KR" sz="2800" dirty="0">
              <a:solidFill>
                <a:srgbClr val="5A380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좋은_로마의휴일" pitchFamily="2" charset="-127"/>
              <a:ea typeface="좋은_로마의휴일" pitchFamily="2" charset="-127"/>
            </a:endParaRPr>
          </a:p>
        </p:txBody>
      </p:sp>
      <p:sp>
        <p:nvSpPr>
          <p:cNvPr id="25" name="Rectangle 77"/>
          <p:cNvSpPr txBox="1">
            <a:spLocks noChangeArrowheads="1"/>
          </p:cNvSpPr>
          <p:nvPr/>
        </p:nvSpPr>
        <p:spPr bwMode="gray">
          <a:xfrm>
            <a:off x="3599892" y="2276872"/>
            <a:ext cx="5364596" cy="334837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marL="457200" indent="-45720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kumimoji="1" lang="ko-KR" altLang="en-US" sz="1600" kern="0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｜ </a:t>
            </a:r>
            <a:r>
              <a:rPr kumimoji="1" lang="ko-KR" altLang="en-US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주요 사용처</a:t>
            </a:r>
            <a:endParaRPr kumimoji="1" lang="en-US" altLang="ko-KR" sz="1600" kern="0" dirty="0" smtClean="0">
              <a:solidFill>
                <a:srgbClr val="5A380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맑은 고딕" pitchFamily="50" charset="-127"/>
              <a:ea typeface="맑은 고딕" pitchFamily="50" charset="-127"/>
            </a:endParaRPr>
          </a:p>
          <a:p>
            <a:pPr marL="457200" indent="-45720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kumimoji="1" lang="en-US" altLang="ko-KR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   - </a:t>
            </a:r>
            <a:r>
              <a:rPr kumimoji="1" lang="ko-KR" altLang="en-US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구내식당</a:t>
            </a:r>
            <a:r>
              <a:rPr kumimoji="1" lang="en-US" altLang="ko-KR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1" lang="ko-KR" altLang="en-US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매점</a:t>
            </a:r>
            <a:r>
              <a:rPr kumimoji="1" lang="en-US" altLang="ko-KR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1" lang="ko-KR" altLang="en-US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문구점 및 </a:t>
            </a:r>
            <a:r>
              <a:rPr kumimoji="1" lang="ko-KR" altLang="en-US" sz="1600" kern="0" dirty="0" err="1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기념품점</a:t>
            </a:r>
            <a:endParaRPr kumimoji="1" lang="en-US" altLang="ko-KR" sz="1600" kern="0" dirty="0" smtClean="0">
              <a:solidFill>
                <a:srgbClr val="5A380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맑은 고딕" pitchFamily="50" charset="-127"/>
              <a:ea typeface="맑은 고딕" pitchFamily="50" charset="-127"/>
            </a:endParaRPr>
          </a:p>
          <a:p>
            <a:pPr marL="457200" indent="-45720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kumimoji="1" lang="en-US" altLang="ko-KR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   - </a:t>
            </a:r>
            <a:r>
              <a:rPr kumimoji="1" lang="ko-KR" altLang="en-US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도서관 연체료</a:t>
            </a:r>
            <a:endParaRPr kumimoji="1" lang="en-US" altLang="ko-KR" sz="1600" kern="0" dirty="0" smtClean="0">
              <a:solidFill>
                <a:srgbClr val="5A380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맑은 고딕" pitchFamily="50" charset="-127"/>
              <a:ea typeface="맑은 고딕" pitchFamily="50" charset="-127"/>
            </a:endParaRPr>
          </a:p>
          <a:p>
            <a:pPr marL="457200" indent="-45720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kumimoji="1" lang="en-US" altLang="ko-KR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   - </a:t>
            </a:r>
            <a:r>
              <a:rPr kumimoji="1" lang="ko-KR" altLang="en-US" sz="1600" kern="0" dirty="0" err="1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정보화본부</a:t>
            </a:r>
            <a:r>
              <a:rPr kumimoji="1" lang="ko-KR" altLang="en-US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 대여료</a:t>
            </a:r>
            <a:endParaRPr kumimoji="1" lang="en-US" altLang="ko-KR" sz="1600" kern="0" dirty="0" smtClean="0">
              <a:solidFill>
                <a:srgbClr val="5A380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맑은 고딕" pitchFamily="50" charset="-127"/>
              <a:ea typeface="맑은 고딕" pitchFamily="50" charset="-127"/>
            </a:endParaRPr>
          </a:p>
          <a:p>
            <a:pPr marL="457200" indent="-45720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kumimoji="1" lang="en-US" altLang="ko-KR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   - </a:t>
            </a:r>
            <a:r>
              <a:rPr kumimoji="1" lang="ko-KR" altLang="en-US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교내 복사</a:t>
            </a:r>
            <a:r>
              <a:rPr kumimoji="1" lang="en-US" altLang="ko-KR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1" lang="ko-KR" altLang="en-US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프린트 등</a:t>
            </a:r>
            <a:endParaRPr kumimoji="1" lang="en-US" altLang="ko-KR" sz="1600" kern="0" dirty="0" smtClean="0">
              <a:solidFill>
                <a:srgbClr val="5A380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맑은 고딕" pitchFamily="50" charset="-127"/>
              <a:ea typeface="맑은 고딕" pitchFamily="50" charset="-127"/>
            </a:endParaRPr>
          </a:p>
          <a:p>
            <a:pPr marL="457200" indent="-45720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kumimoji="1" lang="en-US" altLang="ko-KR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   </a:t>
            </a:r>
            <a:r>
              <a:rPr kumimoji="1" lang="ko-KR" altLang="en-US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 </a:t>
            </a:r>
            <a:endParaRPr kumimoji="1" lang="en-US" altLang="ko-KR" sz="1600" kern="0" dirty="0" smtClean="0">
              <a:solidFill>
                <a:srgbClr val="5A380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맑은 고딕" pitchFamily="50" charset="-127"/>
              <a:ea typeface="맑은 고딕" pitchFamily="50" charset="-127"/>
            </a:endParaRPr>
          </a:p>
          <a:p>
            <a:pPr marL="457200" indent="-45720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kumimoji="1" lang="ko-KR" altLang="en-US" sz="1600" kern="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3252" name="AutoShape 6" descr="배철현"/>
          <p:cNvSpPr>
            <a:spLocks noChangeAspect="1" noChangeArrowheads="1"/>
          </p:cNvSpPr>
          <p:nvPr/>
        </p:nvSpPr>
        <p:spPr bwMode="auto">
          <a:xfrm>
            <a:off x="0" y="-46038"/>
            <a:ext cx="904875" cy="1095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pic>
        <p:nvPicPr>
          <p:cNvPr id="2050" name="Picture 2" descr="C:\Users\김향미\Desktop\Screenshot_2014-01-06-16-13-4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052736"/>
            <a:ext cx="2664296" cy="4736525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</p:pic>
      <p:sp>
        <p:nvSpPr>
          <p:cNvPr id="8" name="Rectangle 77"/>
          <p:cNvSpPr txBox="1">
            <a:spLocks noChangeArrowheads="1"/>
          </p:cNvSpPr>
          <p:nvPr/>
        </p:nvSpPr>
        <p:spPr bwMode="gray">
          <a:xfrm>
            <a:off x="3599892" y="1412776"/>
            <a:ext cx="5364088" cy="43204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marL="457200" indent="-45720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kumimoji="1" lang="ko-KR" altLang="en-US" sz="1600" kern="0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｜ </a:t>
            </a:r>
            <a:r>
              <a:rPr kumimoji="1" lang="en-US" altLang="ko-KR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SNU </a:t>
            </a:r>
            <a:r>
              <a:rPr kumimoji="1" lang="ko-KR" altLang="en-US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머니 </a:t>
            </a:r>
            <a:r>
              <a:rPr kumimoji="1" lang="en-US" altLang="ko-KR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: </a:t>
            </a:r>
            <a:r>
              <a:rPr kumimoji="1" lang="ko-KR" altLang="en-US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학내 전용 사이버 머니</a:t>
            </a:r>
            <a:r>
              <a:rPr kumimoji="1" lang="en-US" altLang="ko-KR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(</a:t>
            </a:r>
            <a:r>
              <a:rPr kumimoji="1" lang="ko-KR" altLang="en-US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선불 충전방식</a:t>
            </a:r>
            <a:r>
              <a:rPr kumimoji="1" lang="en-US" altLang="ko-KR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)</a:t>
            </a:r>
            <a:endParaRPr kumimoji="1" lang="ko-KR" altLang="en-US" sz="1600" kern="0" dirty="0">
              <a:solidFill>
                <a:srgbClr val="5A380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" name="Text Box 203"/>
          <p:cNvSpPr txBox="1">
            <a:spLocks noChangeArrowheads="1"/>
          </p:cNvSpPr>
          <p:nvPr/>
        </p:nvSpPr>
        <p:spPr bwMode="auto">
          <a:xfrm>
            <a:off x="503548" y="5949280"/>
            <a:ext cx="2700300" cy="30777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latinLnBrk="0">
              <a:defRPr/>
            </a:pPr>
            <a:r>
              <a:rPr lang="en-US" altLang="ko-KR" sz="14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[</a:t>
            </a:r>
            <a:r>
              <a:rPr lang="ko-KR" altLang="en-US" sz="1400" kern="0" dirty="0" err="1" smtClean="0">
                <a:solidFill>
                  <a:srgbClr val="5A38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모바일</a:t>
            </a:r>
            <a:r>
              <a:rPr lang="ko-KR" altLang="en-US" sz="14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</a:t>
            </a:r>
            <a:r>
              <a:rPr lang="en-US" altLang="ko-KR" sz="14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S-CARD </a:t>
            </a:r>
            <a:r>
              <a:rPr lang="ko-KR" altLang="en-US" sz="1400" kern="0" dirty="0" err="1" smtClean="0">
                <a:solidFill>
                  <a:srgbClr val="5A38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앱</a:t>
            </a:r>
            <a:r>
              <a:rPr lang="ko-KR" altLang="en-US" sz="14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메인 화면</a:t>
            </a:r>
            <a:r>
              <a:rPr lang="en-US" altLang="ko-KR" sz="14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]</a:t>
            </a:r>
          </a:p>
        </p:txBody>
      </p:sp>
      <p:pic>
        <p:nvPicPr>
          <p:cNvPr id="13" name="그림 12" descr="SNU 머니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2240" y="0"/>
            <a:ext cx="684076" cy="754176"/>
          </a:xfrm>
          <a:prstGeom prst="rect">
            <a:avLst/>
          </a:prstGeom>
        </p:spPr>
      </p:pic>
      <p:sp>
        <p:nvSpPr>
          <p:cNvPr id="14" name="직사각형 13"/>
          <p:cNvSpPr/>
          <p:nvPr/>
        </p:nvSpPr>
        <p:spPr>
          <a:xfrm>
            <a:off x="1511660" y="1736812"/>
            <a:ext cx="756084" cy="648072"/>
          </a:xfrm>
          <a:prstGeom prst="rect">
            <a:avLst/>
          </a:prstGeom>
          <a:noFill/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71" name="Rectangle 35"/>
          <p:cNvSpPr>
            <a:spLocks noChangeArrowheads="1"/>
          </p:cNvSpPr>
          <p:nvPr/>
        </p:nvSpPr>
        <p:spPr bwMode="gray">
          <a:xfrm>
            <a:off x="4860032" y="152637"/>
            <a:ext cx="4283968" cy="598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defRPr/>
            </a:pPr>
            <a:r>
              <a:rPr kumimoji="1" lang="en-US" altLang="ko-KR" sz="280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좋은_로마의휴일" pitchFamily="2" charset="-127"/>
                <a:ea typeface="좋은_로마의휴일" pitchFamily="2" charset="-127"/>
              </a:rPr>
              <a:t>SNU </a:t>
            </a:r>
            <a:r>
              <a:rPr kumimoji="1" lang="ko-KR" altLang="en-US" sz="280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좋은_로마의휴일" pitchFamily="2" charset="-127"/>
                <a:ea typeface="좋은_로마의휴일" pitchFamily="2" charset="-127"/>
              </a:rPr>
              <a:t>끼리 </a:t>
            </a:r>
            <a:r>
              <a:rPr kumimoji="1" lang="en-US" altLang="ko-KR" sz="280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좋은_로마의휴일" pitchFamily="2" charset="-127"/>
                <a:ea typeface="좋은_로마의휴일" pitchFamily="2" charset="-127"/>
              </a:rPr>
              <a:t> </a:t>
            </a:r>
            <a:endParaRPr kumimoji="1" lang="en-US" altLang="ko-KR" sz="2800" dirty="0">
              <a:solidFill>
                <a:srgbClr val="5A380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좋은_로마의휴일" pitchFamily="2" charset="-127"/>
              <a:ea typeface="좋은_로마의휴일" pitchFamily="2" charset="-127"/>
            </a:endParaRPr>
          </a:p>
        </p:txBody>
      </p:sp>
      <p:sp>
        <p:nvSpPr>
          <p:cNvPr id="25" name="Rectangle 77"/>
          <p:cNvSpPr txBox="1">
            <a:spLocks noChangeArrowheads="1"/>
          </p:cNvSpPr>
          <p:nvPr/>
        </p:nvSpPr>
        <p:spPr bwMode="gray">
          <a:xfrm>
            <a:off x="3599892" y="2096852"/>
            <a:ext cx="5364596" cy="201622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marL="457200" indent="-45720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kumimoji="1" lang="ko-KR" altLang="en-US" sz="1600" kern="0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｜ </a:t>
            </a:r>
            <a:r>
              <a:rPr kumimoji="1" lang="ko-KR" altLang="en-US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주요 기능</a:t>
            </a:r>
            <a:endParaRPr kumimoji="1" lang="en-US" altLang="ko-KR" sz="1600" kern="0" dirty="0" smtClean="0">
              <a:solidFill>
                <a:srgbClr val="5A380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맑은 고딕" pitchFamily="50" charset="-127"/>
              <a:ea typeface="맑은 고딕" pitchFamily="50" charset="-127"/>
            </a:endParaRPr>
          </a:p>
          <a:p>
            <a:pPr marL="457200" indent="-45720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kumimoji="1" lang="en-US" altLang="ko-KR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   - </a:t>
            </a:r>
            <a:r>
              <a:rPr kumimoji="1" lang="ko-KR" altLang="en-US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끼리</a:t>
            </a:r>
            <a:r>
              <a:rPr kumimoji="1" lang="en-US" altLang="ko-KR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Talk : </a:t>
            </a:r>
            <a:r>
              <a:rPr kumimoji="1" lang="ko-KR" altLang="en-US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학과</a:t>
            </a:r>
            <a:r>
              <a:rPr kumimoji="1" lang="en-US" altLang="ko-KR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(</a:t>
            </a:r>
            <a:r>
              <a:rPr kumimoji="1" lang="ko-KR" altLang="en-US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부</a:t>
            </a:r>
            <a:r>
              <a:rPr kumimoji="1" lang="en-US" altLang="ko-KR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) </a:t>
            </a:r>
            <a:r>
              <a:rPr kumimoji="1" lang="ko-KR" altLang="en-US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단위 </a:t>
            </a:r>
            <a:r>
              <a:rPr kumimoji="1" lang="ko-KR" altLang="en-US" sz="1600" kern="0" dirty="0" err="1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모바일</a:t>
            </a:r>
            <a:r>
              <a:rPr kumimoji="1" lang="ko-KR" altLang="en-US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 메신저</a:t>
            </a:r>
            <a:endParaRPr kumimoji="1" lang="en-US" altLang="ko-KR" sz="1600" kern="0" dirty="0" smtClean="0">
              <a:solidFill>
                <a:srgbClr val="5A380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맑은 고딕" pitchFamily="50" charset="-127"/>
              <a:ea typeface="맑은 고딕" pitchFamily="50" charset="-127"/>
            </a:endParaRPr>
          </a:p>
          <a:p>
            <a:pPr marL="457200" indent="-45720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kumimoji="1" lang="en-US" altLang="ko-KR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   - </a:t>
            </a:r>
            <a:r>
              <a:rPr kumimoji="1" lang="ko-KR" altLang="en-US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우리끼리 지식 </a:t>
            </a:r>
            <a:r>
              <a:rPr kumimoji="1" lang="en-US" altLang="ko-KR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: </a:t>
            </a:r>
            <a:r>
              <a:rPr kumimoji="1" lang="ko-KR" altLang="en-US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다양한 지식 정보 공유</a:t>
            </a:r>
            <a:endParaRPr kumimoji="1" lang="en-US" altLang="ko-KR" sz="1600" kern="0" dirty="0" smtClean="0">
              <a:solidFill>
                <a:srgbClr val="5A380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맑은 고딕" pitchFamily="50" charset="-127"/>
              <a:ea typeface="맑은 고딕" pitchFamily="50" charset="-127"/>
            </a:endParaRPr>
          </a:p>
          <a:p>
            <a:pPr marL="457200" indent="-45720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kumimoji="1" lang="en-US" altLang="ko-KR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   - </a:t>
            </a:r>
            <a:r>
              <a:rPr kumimoji="1" lang="ko-KR" altLang="en-US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설문조사 기능 등</a:t>
            </a:r>
            <a:endParaRPr kumimoji="1" lang="en-US" altLang="ko-KR" sz="1600" kern="0" dirty="0" smtClean="0">
              <a:solidFill>
                <a:srgbClr val="5A380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맑은 고딕" pitchFamily="50" charset="-127"/>
              <a:ea typeface="맑은 고딕" pitchFamily="50" charset="-127"/>
            </a:endParaRPr>
          </a:p>
          <a:p>
            <a:pPr marL="457200" indent="-45720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kumimoji="1" lang="en-US" altLang="ko-KR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   </a:t>
            </a:r>
            <a:r>
              <a:rPr kumimoji="1" lang="ko-KR" altLang="en-US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 </a:t>
            </a:r>
            <a:endParaRPr kumimoji="1" lang="en-US" altLang="ko-KR" sz="1600" kern="0" dirty="0" smtClean="0">
              <a:solidFill>
                <a:srgbClr val="5A380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맑은 고딕" pitchFamily="50" charset="-127"/>
              <a:ea typeface="맑은 고딕" pitchFamily="50" charset="-127"/>
            </a:endParaRPr>
          </a:p>
          <a:p>
            <a:pPr marL="457200" indent="-45720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kumimoji="1" lang="ko-KR" altLang="en-US" sz="1600" kern="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3252" name="AutoShape 6" descr="배철현"/>
          <p:cNvSpPr>
            <a:spLocks noChangeAspect="1" noChangeArrowheads="1"/>
          </p:cNvSpPr>
          <p:nvPr/>
        </p:nvSpPr>
        <p:spPr bwMode="auto">
          <a:xfrm>
            <a:off x="0" y="-46038"/>
            <a:ext cx="904875" cy="1095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pic>
        <p:nvPicPr>
          <p:cNvPr id="2050" name="Picture 2" descr="C:\Users\김향미\Desktop\Screenshot_2014-01-06-16-13-4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052736"/>
            <a:ext cx="2664296" cy="4736525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</p:pic>
      <p:sp>
        <p:nvSpPr>
          <p:cNvPr id="8" name="Rectangle 77"/>
          <p:cNvSpPr txBox="1">
            <a:spLocks noChangeArrowheads="1"/>
          </p:cNvSpPr>
          <p:nvPr/>
        </p:nvSpPr>
        <p:spPr bwMode="gray">
          <a:xfrm>
            <a:off x="3599892" y="1304764"/>
            <a:ext cx="5364088" cy="43204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marL="457200" indent="-45720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kumimoji="1" lang="ko-KR" altLang="en-US" sz="1600" kern="0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｜ </a:t>
            </a:r>
            <a:r>
              <a:rPr kumimoji="1" lang="en-US" altLang="ko-KR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SNU </a:t>
            </a:r>
            <a:r>
              <a:rPr kumimoji="1" lang="ko-KR" altLang="en-US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끼리 </a:t>
            </a:r>
            <a:r>
              <a:rPr kumimoji="1" lang="en-US" altLang="ko-KR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: </a:t>
            </a:r>
            <a:r>
              <a:rPr kumimoji="1" lang="ko-KR" altLang="en-US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학내 전용 </a:t>
            </a:r>
            <a:r>
              <a:rPr kumimoji="1" lang="en-US" altLang="ko-KR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SNS </a:t>
            </a:r>
            <a:r>
              <a:rPr kumimoji="1" lang="ko-KR" altLang="en-US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커뮤니티 서비스</a:t>
            </a:r>
            <a:endParaRPr kumimoji="1" lang="ko-KR" altLang="en-US" sz="1600" kern="0" dirty="0">
              <a:solidFill>
                <a:srgbClr val="5A380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755576" y="2564904"/>
            <a:ext cx="756084" cy="648072"/>
          </a:xfrm>
          <a:prstGeom prst="rect">
            <a:avLst/>
          </a:prstGeom>
          <a:noFill/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" name="그림 9" descr="SNU 끼리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0"/>
            <a:ext cx="699716" cy="77141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71" name="Rectangle 35"/>
          <p:cNvSpPr>
            <a:spLocks noChangeArrowheads="1"/>
          </p:cNvSpPr>
          <p:nvPr/>
        </p:nvSpPr>
        <p:spPr bwMode="gray">
          <a:xfrm>
            <a:off x="4716016" y="152636"/>
            <a:ext cx="4283968" cy="598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defRPr/>
            </a:pPr>
            <a:r>
              <a:rPr kumimoji="1" lang="ko-KR" altLang="en-US" sz="280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좋은_로마의휴일" pitchFamily="2" charset="-127"/>
                <a:ea typeface="좋은_로마의휴일" pitchFamily="2" charset="-127"/>
              </a:rPr>
              <a:t>문화캘린더 </a:t>
            </a:r>
            <a:r>
              <a:rPr kumimoji="1" lang="en-US" altLang="ko-KR" sz="280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좋은_로마의휴일" pitchFamily="2" charset="-127"/>
                <a:ea typeface="좋은_로마의휴일" pitchFamily="2" charset="-127"/>
              </a:rPr>
              <a:t> </a:t>
            </a:r>
            <a:endParaRPr kumimoji="1" lang="en-US" altLang="ko-KR" sz="2800" dirty="0">
              <a:solidFill>
                <a:srgbClr val="5A380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좋은_로마의휴일" pitchFamily="2" charset="-127"/>
              <a:ea typeface="좋은_로마의휴일" pitchFamily="2" charset="-127"/>
            </a:endParaRPr>
          </a:p>
        </p:txBody>
      </p:sp>
      <p:sp>
        <p:nvSpPr>
          <p:cNvPr id="25" name="Rectangle 77"/>
          <p:cNvSpPr txBox="1">
            <a:spLocks noChangeArrowheads="1"/>
          </p:cNvSpPr>
          <p:nvPr/>
        </p:nvSpPr>
        <p:spPr bwMode="gray">
          <a:xfrm>
            <a:off x="3599892" y="2132856"/>
            <a:ext cx="5364596" cy="201622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marL="457200" indent="-45720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kumimoji="1" lang="ko-KR" altLang="en-US" sz="1600" kern="0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｜ </a:t>
            </a:r>
            <a:r>
              <a:rPr kumimoji="1" lang="ko-KR" altLang="en-US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주요 기능</a:t>
            </a:r>
            <a:endParaRPr kumimoji="1" lang="en-US" altLang="ko-KR" sz="1600" kern="0" dirty="0" smtClean="0">
              <a:solidFill>
                <a:srgbClr val="5A380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맑은 고딕" pitchFamily="50" charset="-127"/>
              <a:ea typeface="맑은 고딕" pitchFamily="50" charset="-127"/>
            </a:endParaRPr>
          </a:p>
          <a:p>
            <a:pPr marL="457200" indent="-45720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kumimoji="1" lang="en-US" altLang="ko-KR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   - </a:t>
            </a:r>
            <a:r>
              <a:rPr kumimoji="1" lang="ko-KR" altLang="en-US" sz="1600" kern="0" dirty="0" err="1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포스터형</a:t>
            </a:r>
            <a:r>
              <a:rPr kumimoji="1" lang="en-US" altLang="ko-KR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1" lang="ko-KR" altLang="en-US" sz="1600" kern="0" dirty="0" err="1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목록형</a:t>
            </a:r>
            <a:r>
              <a:rPr kumimoji="1" lang="en-US" altLang="ko-KR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1" lang="ko-KR" altLang="en-US" sz="1600" kern="0" dirty="0" err="1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캘린더형</a:t>
            </a:r>
            <a:r>
              <a:rPr kumimoji="1" lang="ko-KR" altLang="en-US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 문화행사 안내</a:t>
            </a:r>
            <a:endParaRPr kumimoji="1" lang="en-US" altLang="ko-KR" sz="1600" kern="0" dirty="0" smtClean="0">
              <a:solidFill>
                <a:srgbClr val="5A380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맑은 고딕" pitchFamily="50" charset="-127"/>
              <a:ea typeface="맑은 고딕" pitchFamily="50" charset="-127"/>
            </a:endParaRPr>
          </a:p>
          <a:p>
            <a:pPr marL="457200" indent="-45720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kumimoji="1" lang="en-US" altLang="ko-KR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   - </a:t>
            </a:r>
            <a:r>
              <a:rPr kumimoji="1" lang="ko-KR" altLang="en-US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행사 내용 상세 검색</a:t>
            </a:r>
            <a:endParaRPr kumimoji="1" lang="en-US" altLang="ko-KR" sz="1600" kern="0" dirty="0" smtClean="0">
              <a:solidFill>
                <a:srgbClr val="5A380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맑은 고딕" pitchFamily="50" charset="-127"/>
              <a:ea typeface="맑은 고딕" pitchFamily="50" charset="-127"/>
            </a:endParaRPr>
          </a:p>
          <a:p>
            <a:pPr marL="457200" indent="-45720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kumimoji="1" lang="en-US" altLang="ko-KR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   - </a:t>
            </a:r>
            <a:r>
              <a:rPr kumimoji="1" lang="ko-KR" altLang="en-US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위치 검색 서비스 등</a:t>
            </a:r>
            <a:endParaRPr kumimoji="1" lang="en-US" altLang="ko-KR" sz="1600" kern="0" dirty="0" smtClean="0">
              <a:solidFill>
                <a:srgbClr val="5A380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맑은 고딕" pitchFamily="50" charset="-127"/>
              <a:ea typeface="맑은 고딕" pitchFamily="50" charset="-127"/>
            </a:endParaRPr>
          </a:p>
          <a:p>
            <a:pPr marL="457200" indent="-45720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kumimoji="1" lang="en-US" altLang="ko-KR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   </a:t>
            </a:r>
            <a:r>
              <a:rPr kumimoji="1" lang="ko-KR" altLang="en-US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 </a:t>
            </a:r>
            <a:endParaRPr kumimoji="1" lang="en-US" altLang="ko-KR" sz="1600" kern="0" dirty="0" smtClean="0">
              <a:solidFill>
                <a:srgbClr val="5A380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맑은 고딕" pitchFamily="50" charset="-127"/>
              <a:ea typeface="맑은 고딕" pitchFamily="50" charset="-127"/>
            </a:endParaRPr>
          </a:p>
          <a:p>
            <a:pPr marL="457200" indent="-45720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kumimoji="1" lang="ko-KR" altLang="en-US" sz="1600" kern="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3252" name="AutoShape 6" descr="배철현"/>
          <p:cNvSpPr>
            <a:spLocks noChangeAspect="1" noChangeArrowheads="1"/>
          </p:cNvSpPr>
          <p:nvPr/>
        </p:nvSpPr>
        <p:spPr bwMode="auto">
          <a:xfrm>
            <a:off x="0" y="-46038"/>
            <a:ext cx="904875" cy="1095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pic>
        <p:nvPicPr>
          <p:cNvPr id="2050" name="Picture 2" descr="C:\Users\김향미\Desktop\Screenshot_2014-01-06-16-13-4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052736"/>
            <a:ext cx="2664296" cy="4736525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</p:pic>
      <p:sp>
        <p:nvSpPr>
          <p:cNvPr id="8" name="Rectangle 77"/>
          <p:cNvSpPr txBox="1">
            <a:spLocks noChangeArrowheads="1"/>
          </p:cNvSpPr>
          <p:nvPr/>
        </p:nvSpPr>
        <p:spPr bwMode="gray">
          <a:xfrm>
            <a:off x="3599892" y="1340768"/>
            <a:ext cx="5364088" cy="43204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marL="457200" indent="-45720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kumimoji="1" lang="ko-KR" altLang="en-US" sz="1600" kern="0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｜ </a:t>
            </a:r>
            <a:r>
              <a:rPr kumimoji="1" lang="ko-KR" altLang="en-US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문화캘린더 </a:t>
            </a:r>
            <a:r>
              <a:rPr kumimoji="1" lang="en-US" altLang="ko-KR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: </a:t>
            </a:r>
            <a:r>
              <a:rPr kumimoji="1" lang="ko-KR" altLang="en-US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학내 문화 </a:t>
            </a:r>
            <a:r>
              <a:rPr kumimoji="1" lang="en-US" altLang="ko-KR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· </a:t>
            </a:r>
            <a:r>
              <a:rPr kumimoji="1" lang="ko-KR" altLang="en-US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예술 및 학술행사 알림</a:t>
            </a:r>
            <a:endParaRPr kumimoji="1" lang="ko-KR" altLang="en-US" sz="1600" kern="0" dirty="0">
              <a:solidFill>
                <a:srgbClr val="5A380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2231740" y="2492896"/>
            <a:ext cx="756084" cy="648072"/>
          </a:xfrm>
          <a:prstGeom prst="rect">
            <a:avLst/>
          </a:prstGeom>
          <a:noFill/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2" name="그림 11" descr="문화캘린더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2240" y="152636"/>
            <a:ext cx="543929" cy="59966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71" name="Rectangle 35"/>
          <p:cNvSpPr>
            <a:spLocks noChangeArrowheads="1"/>
          </p:cNvSpPr>
          <p:nvPr/>
        </p:nvSpPr>
        <p:spPr bwMode="gray">
          <a:xfrm>
            <a:off x="4716016" y="152636"/>
            <a:ext cx="4283968" cy="598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defRPr/>
            </a:pPr>
            <a:r>
              <a:rPr kumimoji="1" lang="ko-KR" altLang="en-US" sz="280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좋은_로마의휴일" pitchFamily="2" charset="-127"/>
                <a:ea typeface="좋은_로마의휴일" pitchFamily="2" charset="-127"/>
              </a:rPr>
              <a:t>문화캘린더 </a:t>
            </a:r>
            <a:r>
              <a:rPr kumimoji="1" lang="en-US" altLang="ko-KR" sz="280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좋은_로마의휴일" pitchFamily="2" charset="-127"/>
                <a:ea typeface="좋은_로마의휴일" pitchFamily="2" charset="-127"/>
              </a:rPr>
              <a:t> </a:t>
            </a:r>
            <a:endParaRPr kumimoji="1" lang="en-US" altLang="ko-KR" sz="2800" dirty="0">
              <a:solidFill>
                <a:srgbClr val="5A380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좋은_로마의휴일" pitchFamily="2" charset="-127"/>
              <a:ea typeface="좋은_로마의휴일" pitchFamily="2" charset="-127"/>
            </a:endParaRPr>
          </a:p>
        </p:txBody>
      </p:sp>
      <p:sp>
        <p:nvSpPr>
          <p:cNvPr id="53252" name="AutoShape 6" descr="배철현"/>
          <p:cNvSpPr>
            <a:spLocks noChangeAspect="1" noChangeArrowheads="1"/>
          </p:cNvSpPr>
          <p:nvPr/>
        </p:nvSpPr>
        <p:spPr bwMode="auto">
          <a:xfrm>
            <a:off x="0" y="-46038"/>
            <a:ext cx="904875" cy="1095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pic>
        <p:nvPicPr>
          <p:cNvPr id="12" name="그림 11" descr="문화캘린더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32240" y="152636"/>
            <a:ext cx="543929" cy="599667"/>
          </a:xfrm>
          <a:prstGeom prst="rect">
            <a:avLst/>
          </a:prstGeom>
        </p:spPr>
      </p:pic>
      <p:sp>
        <p:nvSpPr>
          <p:cNvPr id="10" name="Text Box 203"/>
          <p:cNvSpPr txBox="1">
            <a:spLocks noChangeArrowheads="1"/>
          </p:cNvSpPr>
          <p:nvPr/>
        </p:nvSpPr>
        <p:spPr bwMode="auto">
          <a:xfrm>
            <a:off x="107504" y="5841268"/>
            <a:ext cx="2123951" cy="30777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latinLnBrk="0">
              <a:defRPr/>
            </a:pPr>
            <a:r>
              <a:rPr lang="ko-KR" altLang="en-US" sz="1400" kern="0" dirty="0" err="1" smtClean="0">
                <a:solidFill>
                  <a:srgbClr val="5A38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포스터형</a:t>
            </a:r>
            <a:endParaRPr lang="en-US" altLang="ko-KR" sz="1400" kern="0" dirty="0" smtClean="0">
              <a:solidFill>
                <a:srgbClr val="5A380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11" name="Text Box 203"/>
          <p:cNvSpPr txBox="1">
            <a:spLocks noChangeArrowheads="1"/>
          </p:cNvSpPr>
          <p:nvPr/>
        </p:nvSpPr>
        <p:spPr bwMode="auto">
          <a:xfrm>
            <a:off x="2795930" y="5836548"/>
            <a:ext cx="1259122" cy="30777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latinLnBrk="0">
              <a:defRPr/>
            </a:pPr>
            <a:r>
              <a:rPr lang="ko-KR" altLang="en-US" sz="1400" kern="0" dirty="0" err="1" smtClean="0">
                <a:solidFill>
                  <a:srgbClr val="5A38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목록형</a:t>
            </a:r>
            <a:endParaRPr lang="en-US" altLang="ko-KR" sz="1400" kern="0" dirty="0" smtClean="0">
              <a:solidFill>
                <a:srgbClr val="5A380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13" name="Text Box 203"/>
          <p:cNvSpPr txBox="1">
            <a:spLocks noChangeArrowheads="1"/>
          </p:cNvSpPr>
          <p:nvPr/>
        </p:nvSpPr>
        <p:spPr bwMode="auto">
          <a:xfrm>
            <a:off x="4824028" y="5877272"/>
            <a:ext cx="1935304" cy="30777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latinLnBrk="0">
              <a:defRPr/>
            </a:pPr>
            <a:r>
              <a:rPr lang="ko-KR" altLang="en-US" sz="1400" kern="0" dirty="0" err="1" smtClean="0">
                <a:solidFill>
                  <a:srgbClr val="5A38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캘린더형</a:t>
            </a:r>
            <a:endParaRPr lang="en-US" altLang="ko-KR" sz="1400" kern="0" dirty="0" smtClean="0">
              <a:solidFill>
                <a:srgbClr val="5A380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15" name="Text Box 203"/>
          <p:cNvSpPr txBox="1">
            <a:spLocks noChangeArrowheads="1"/>
          </p:cNvSpPr>
          <p:nvPr/>
        </p:nvSpPr>
        <p:spPr bwMode="auto">
          <a:xfrm>
            <a:off x="7056276" y="5841268"/>
            <a:ext cx="1935304" cy="30777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latinLnBrk="0">
              <a:defRPr/>
            </a:pPr>
            <a:r>
              <a:rPr lang="ko-KR" altLang="en-US" sz="14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위치검색</a:t>
            </a:r>
            <a:endParaRPr lang="en-US" altLang="ko-KR" sz="1400" kern="0" dirty="0" smtClean="0">
              <a:solidFill>
                <a:srgbClr val="5A380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33" name="AutoShape 201"/>
          <p:cNvSpPr>
            <a:spLocks noChangeArrowheads="1"/>
          </p:cNvSpPr>
          <p:nvPr/>
        </p:nvSpPr>
        <p:spPr bwMode="auto">
          <a:xfrm>
            <a:off x="0" y="1340768"/>
            <a:ext cx="9144000" cy="4356484"/>
          </a:xfrm>
          <a:prstGeom prst="roundRect">
            <a:avLst>
              <a:gd name="adj" fmla="val 162"/>
            </a:avLst>
          </a:prstGeom>
          <a:solidFill>
            <a:schemeClr val="tx1">
              <a:alpha val="1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 dirty="0">
              <a:solidFill>
                <a:srgbClr val="5A380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9" name="Picture 5" descr="C:\Users\김향미\Desktop\스크린샷\Screenshot_2014-01-07-18-28-5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1853043"/>
            <a:ext cx="2025000" cy="3600000"/>
          </a:xfrm>
          <a:prstGeom prst="rect">
            <a:avLst/>
          </a:prstGeom>
          <a:noFill/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18" y="1844824"/>
            <a:ext cx="2050326" cy="360000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854538"/>
            <a:ext cx="2020813" cy="3592556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205" y="1854538"/>
            <a:ext cx="2021747" cy="359421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71" name="Rectangle 35"/>
          <p:cNvSpPr>
            <a:spLocks noChangeArrowheads="1"/>
          </p:cNvSpPr>
          <p:nvPr/>
        </p:nvSpPr>
        <p:spPr bwMode="gray">
          <a:xfrm>
            <a:off x="4716016" y="152636"/>
            <a:ext cx="4283968" cy="598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defRPr/>
            </a:pPr>
            <a:r>
              <a:rPr kumimoji="1" lang="ko-KR" altLang="en-US" sz="280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좋은_로마의휴일" pitchFamily="2" charset="-127"/>
                <a:ea typeface="좋은_로마의휴일" pitchFamily="2" charset="-127"/>
              </a:rPr>
              <a:t>선물하기 </a:t>
            </a:r>
            <a:r>
              <a:rPr kumimoji="1" lang="en-US" altLang="ko-KR" sz="280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좋은_로마의휴일" pitchFamily="2" charset="-127"/>
                <a:ea typeface="좋은_로마의휴일" pitchFamily="2" charset="-127"/>
              </a:rPr>
              <a:t> </a:t>
            </a:r>
            <a:endParaRPr kumimoji="1" lang="en-US" altLang="ko-KR" sz="2800" dirty="0">
              <a:solidFill>
                <a:srgbClr val="5A380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좋은_로마의휴일" pitchFamily="2" charset="-127"/>
              <a:ea typeface="좋은_로마의휴일" pitchFamily="2" charset="-127"/>
            </a:endParaRPr>
          </a:p>
        </p:txBody>
      </p:sp>
      <p:sp>
        <p:nvSpPr>
          <p:cNvPr id="53252" name="AutoShape 6" descr="배철현"/>
          <p:cNvSpPr>
            <a:spLocks noChangeAspect="1" noChangeArrowheads="1"/>
          </p:cNvSpPr>
          <p:nvPr/>
        </p:nvSpPr>
        <p:spPr bwMode="auto">
          <a:xfrm>
            <a:off x="0" y="-46038"/>
            <a:ext cx="904875" cy="1095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pic>
        <p:nvPicPr>
          <p:cNvPr id="2050" name="Picture 2" descr="C:\Users\김향미\Desktop\Screenshot_2014-01-06-16-13-4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052736"/>
            <a:ext cx="2664296" cy="4736525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</p:pic>
      <p:sp>
        <p:nvSpPr>
          <p:cNvPr id="8" name="Rectangle 77"/>
          <p:cNvSpPr txBox="1">
            <a:spLocks noChangeArrowheads="1"/>
          </p:cNvSpPr>
          <p:nvPr/>
        </p:nvSpPr>
        <p:spPr bwMode="gray">
          <a:xfrm>
            <a:off x="3563888" y="1052736"/>
            <a:ext cx="5292588" cy="93610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marL="457200" indent="-45720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kumimoji="1" lang="ko-KR" altLang="en-US" sz="1600" kern="0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｜ </a:t>
            </a:r>
            <a:r>
              <a:rPr kumimoji="1" lang="ko-KR" altLang="en-US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선물하기 </a:t>
            </a:r>
            <a:r>
              <a:rPr kumimoji="1" lang="en-US" altLang="ko-KR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: </a:t>
            </a:r>
            <a:r>
              <a:rPr kumimoji="1" lang="ko-KR" altLang="en-US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식권</a:t>
            </a:r>
            <a:r>
              <a:rPr kumimoji="1" lang="en-US" altLang="ko-KR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1" lang="ko-KR" altLang="en-US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교내 매점 상품 등을 </a:t>
            </a:r>
            <a:endParaRPr kumimoji="1" lang="en-US" altLang="ko-KR" sz="1600" kern="0" dirty="0" smtClean="0">
              <a:solidFill>
                <a:srgbClr val="5A380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맑은 고딕" pitchFamily="50" charset="-127"/>
              <a:ea typeface="맑은 고딕" pitchFamily="50" charset="-127"/>
            </a:endParaRPr>
          </a:p>
          <a:p>
            <a:pPr marL="457200" indent="-45720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kumimoji="1" lang="en-US" altLang="ko-KR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                  </a:t>
            </a:r>
            <a:r>
              <a:rPr kumimoji="1" lang="ko-KR" altLang="en-US" sz="1600" kern="0" dirty="0" err="1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모바일</a:t>
            </a:r>
            <a:r>
              <a:rPr kumimoji="1" lang="ko-KR" altLang="en-US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 쿠폰으로 선물하는 기능</a:t>
            </a:r>
            <a:endParaRPr kumimoji="1" lang="ko-KR" altLang="en-US" sz="1600" kern="0" dirty="0">
              <a:solidFill>
                <a:srgbClr val="5A380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755576" y="3356992"/>
            <a:ext cx="756084" cy="648072"/>
          </a:xfrm>
          <a:prstGeom prst="rect">
            <a:avLst/>
          </a:prstGeom>
          <a:noFill/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" name="그림 8" descr="선물하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56276" y="152636"/>
            <a:ext cx="582071" cy="641718"/>
          </a:xfrm>
          <a:prstGeom prst="rect">
            <a:avLst/>
          </a:prstGeom>
        </p:spPr>
      </p:pic>
      <p:sp>
        <p:nvSpPr>
          <p:cNvPr id="16" name="AutoShape 201"/>
          <p:cNvSpPr>
            <a:spLocks noChangeArrowheads="1"/>
          </p:cNvSpPr>
          <p:nvPr/>
        </p:nvSpPr>
        <p:spPr bwMode="auto">
          <a:xfrm>
            <a:off x="3311860" y="2060848"/>
            <a:ext cx="5832140" cy="4140460"/>
          </a:xfrm>
          <a:prstGeom prst="roundRect">
            <a:avLst>
              <a:gd name="adj" fmla="val 162"/>
            </a:avLst>
          </a:prstGeom>
          <a:solidFill>
            <a:schemeClr val="tx1">
              <a:alpha val="1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 dirty="0">
              <a:solidFill>
                <a:srgbClr val="5A380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348880"/>
            <a:ext cx="1761587" cy="3131710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158" y="2737982"/>
            <a:ext cx="1761587" cy="3131710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268" y="2276872"/>
            <a:ext cx="1761587" cy="313171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35"/>
          <p:cNvSpPr>
            <a:spLocks noChangeArrowheads="1"/>
          </p:cNvSpPr>
          <p:nvPr/>
        </p:nvSpPr>
        <p:spPr bwMode="gray">
          <a:xfrm>
            <a:off x="1619250" y="2852738"/>
            <a:ext cx="597693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kumimoji="1" lang="ko-KR" altLang="en-US" sz="48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좋은_로마의휴일" pitchFamily="2" charset="-127"/>
                <a:ea typeface="좋은_로마의휴일" pitchFamily="2" charset="-127"/>
              </a:rPr>
              <a:t>감 사 합 </a:t>
            </a:r>
            <a:r>
              <a:rPr kumimoji="1" lang="ko-KR" altLang="en-US" sz="4800" dirty="0" err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좋은_로마의휴일" pitchFamily="2" charset="-127"/>
                <a:ea typeface="좋은_로마의휴일" pitchFamily="2" charset="-127"/>
              </a:rPr>
              <a:t>니</a:t>
            </a:r>
            <a:r>
              <a:rPr kumimoji="1" lang="ko-KR" altLang="en-US" sz="48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좋은_로마의휴일" pitchFamily="2" charset="-127"/>
                <a:ea typeface="좋은_로마의휴일" pitchFamily="2" charset="-127"/>
              </a:rPr>
              <a:t> 다</a:t>
            </a:r>
            <a:r>
              <a:rPr kumimoji="1" lang="en-US" altLang="ko-KR" sz="48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좋은_로마의휴일" pitchFamily="2" charset="-127"/>
                <a:ea typeface="좋은_로마의휴일" pitchFamily="2" charset="-127"/>
              </a:rPr>
              <a:t>! </a:t>
            </a:r>
            <a:r>
              <a:rPr kumimoji="1" lang="ko-KR" altLang="en-US" sz="48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좋은_로마의휴일" pitchFamily="2" charset="-127"/>
                <a:ea typeface="좋은_로마의휴일" pitchFamily="2" charset="-127"/>
              </a:rPr>
              <a:t> </a:t>
            </a:r>
            <a:r>
              <a:rPr kumimoji="1" lang="en-US" altLang="ko-KR" sz="48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좋은_로마의휴일" pitchFamily="2" charset="-127"/>
                <a:ea typeface="좋은_로마의휴일" pitchFamily="2" charset="-127"/>
              </a:rPr>
              <a:t> </a:t>
            </a:r>
            <a:endParaRPr kumimoji="1" lang="en-US" altLang="ko-KR" sz="4800" dirty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좋은_로마의휴일" pitchFamily="2" charset="-127"/>
              <a:ea typeface="좋은_로마의휴일" pitchFamily="2" charset="-127"/>
            </a:endParaRPr>
          </a:p>
        </p:txBody>
      </p:sp>
      <p:pic>
        <p:nvPicPr>
          <p:cNvPr id="3" name="그림 2" descr="서울대로고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2556284" cy="29794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35"/>
          <p:cNvSpPr>
            <a:spLocks noChangeArrowheads="1"/>
          </p:cNvSpPr>
          <p:nvPr/>
        </p:nvSpPr>
        <p:spPr bwMode="gray">
          <a:xfrm>
            <a:off x="2951820" y="1448780"/>
            <a:ext cx="2700337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kumimoji="1" lang="ko-KR" altLang="en-US" sz="3600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좋은_로마의휴일" pitchFamily="2" charset="-127"/>
                <a:ea typeface="좋은_로마의휴일" pitchFamily="2" charset="-127"/>
              </a:rPr>
              <a:t>목 차 </a:t>
            </a:r>
            <a:r>
              <a:rPr kumimoji="1" lang="en-US" altLang="ko-KR" sz="3600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좋은_로마의휴일" pitchFamily="2" charset="-127"/>
                <a:ea typeface="좋은_로마의휴일" pitchFamily="2" charset="-127"/>
              </a:rPr>
              <a:t> </a:t>
            </a:r>
          </a:p>
        </p:txBody>
      </p:sp>
      <p:sp>
        <p:nvSpPr>
          <p:cNvPr id="47107" name="직사각형 36"/>
          <p:cNvSpPr>
            <a:spLocks noChangeArrowheads="1"/>
          </p:cNvSpPr>
          <p:nvPr/>
        </p:nvSpPr>
        <p:spPr bwMode="auto">
          <a:xfrm>
            <a:off x="3168315" y="2276339"/>
            <a:ext cx="4141055" cy="2308324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dirty="0" smtClean="0">
                <a:solidFill>
                  <a:srgbClr val="5A3806"/>
                </a:solidFill>
                <a:latin typeface="Arial Unicode MS" panose="020B0604020202020204" pitchFamily="50" charset="-127"/>
                <a:ea typeface="한컴 솔잎 M" panose="02020603020101020101" pitchFamily="18" charset="-127"/>
              </a:rPr>
              <a:t>S-CARD</a:t>
            </a:r>
            <a:r>
              <a:rPr lang="ko-KR" altLang="en-US" sz="2400" dirty="0" smtClean="0">
                <a:solidFill>
                  <a:srgbClr val="5A3806"/>
                </a:solidFill>
                <a:latin typeface="Arial Unicode MS" panose="020B0604020202020204" pitchFamily="50" charset="-127"/>
                <a:ea typeface="한컴 솔잎 M" panose="02020603020101020101" pitchFamily="18" charset="-127"/>
              </a:rPr>
              <a:t>란</a:t>
            </a:r>
            <a:r>
              <a:rPr lang="en-US" altLang="ko-KR" sz="2400" dirty="0" smtClean="0">
                <a:solidFill>
                  <a:srgbClr val="5A3806"/>
                </a:solidFill>
                <a:latin typeface="Arial Unicode MS" panose="020B0604020202020204" pitchFamily="50" charset="-127"/>
                <a:ea typeface="한컴 솔잎 M" panose="02020603020101020101" pitchFamily="18" charset="-127"/>
              </a:rPr>
              <a:t>?</a:t>
            </a:r>
            <a:endParaRPr lang="en-US" altLang="ko-KR" sz="2400" dirty="0">
              <a:solidFill>
                <a:srgbClr val="5A3806"/>
              </a:solidFill>
              <a:latin typeface="Arial Unicode MS" panose="020B0604020202020204" pitchFamily="50" charset="-127"/>
              <a:ea typeface="한컴 솔잎 M" panose="0202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 smtClean="0">
                <a:solidFill>
                  <a:srgbClr val="5A3806"/>
                </a:solidFill>
                <a:latin typeface="Arial Unicode MS" panose="020B0604020202020204" pitchFamily="50" charset="-127"/>
                <a:ea typeface="한컴 솔잎 M" panose="02020603020101020101" pitchFamily="18" charset="-127"/>
              </a:rPr>
              <a:t>S-CARD </a:t>
            </a:r>
            <a:r>
              <a:rPr lang="ko-KR" altLang="en-US" sz="2400" dirty="0" smtClean="0">
                <a:solidFill>
                  <a:srgbClr val="5A3806"/>
                </a:solidFill>
                <a:latin typeface="Arial Unicode MS" panose="020B0604020202020204" pitchFamily="50" charset="-127"/>
                <a:ea typeface="한컴 솔잎 M" panose="02020603020101020101" pitchFamily="18" charset="-127"/>
              </a:rPr>
              <a:t>발급받기</a:t>
            </a:r>
            <a:endParaRPr lang="en-US" altLang="ko-KR" sz="2400" dirty="0" smtClean="0">
              <a:solidFill>
                <a:srgbClr val="5A3806"/>
              </a:solidFill>
              <a:latin typeface="Arial Unicode MS" panose="020B0604020202020204" pitchFamily="50" charset="-127"/>
              <a:ea typeface="한컴 솔잎 M" panose="0202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400" dirty="0" err="1" smtClean="0">
                <a:solidFill>
                  <a:srgbClr val="5A3806"/>
                </a:solidFill>
                <a:latin typeface="Arial Unicode MS" panose="020B0604020202020204" pitchFamily="50" charset="-127"/>
                <a:ea typeface="한컴 솔잎 M" panose="02020603020101020101" pitchFamily="18" charset="-127"/>
              </a:rPr>
              <a:t>모바일</a:t>
            </a:r>
            <a:r>
              <a:rPr lang="ko-KR" altLang="en-US" sz="2400" dirty="0" smtClean="0">
                <a:solidFill>
                  <a:srgbClr val="5A3806"/>
                </a:solidFill>
                <a:latin typeface="Arial Unicode MS" panose="020B0604020202020204" pitchFamily="50" charset="-127"/>
                <a:ea typeface="한컴 솔잎 M" panose="02020603020101020101" pitchFamily="18" charset="-127"/>
              </a:rPr>
              <a:t> </a:t>
            </a:r>
            <a:r>
              <a:rPr lang="en-US" altLang="ko-KR" sz="2400" dirty="0" smtClean="0">
                <a:solidFill>
                  <a:srgbClr val="5A3806"/>
                </a:solidFill>
                <a:latin typeface="Arial Unicode MS" panose="020B0604020202020204" pitchFamily="50" charset="-127"/>
                <a:ea typeface="한컴 솔잎 M" panose="02020603020101020101" pitchFamily="18" charset="-127"/>
              </a:rPr>
              <a:t>S-CARD </a:t>
            </a:r>
            <a:r>
              <a:rPr lang="ko-KR" altLang="en-US" sz="2400" dirty="0" smtClean="0">
                <a:solidFill>
                  <a:srgbClr val="5A3806"/>
                </a:solidFill>
                <a:latin typeface="Arial Unicode MS" panose="020B0604020202020204" pitchFamily="50" charset="-127"/>
                <a:ea typeface="한컴 솔잎 M" panose="02020603020101020101" pitchFamily="18" charset="-127"/>
              </a:rPr>
              <a:t>발급받기</a:t>
            </a:r>
            <a:endParaRPr lang="en-US" altLang="ko-KR" sz="2400" dirty="0" smtClean="0">
              <a:solidFill>
                <a:srgbClr val="5A3806"/>
              </a:solidFill>
              <a:latin typeface="Arial Unicode MS" panose="020B0604020202020204" pitchFamily="50" charset="-127"/>
              <a:ea typeface="한컴 솔잎 M" panose="0202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400" dirty="0" err="1" smtClean="0">
                <a:solidFill>
                  <a:srgbClr val="5A3806"/>
                </a:solidFill>
                <a:latin typeface="Arial Unicode MS" panose="020B0604020202020204" pitchFamily="50" charset="-127"/>
                <a:ea typeface="한컴 솔잎 M" panose="02020603020101020101" pitchFamily="18" charset="-127"/>
              </a:rPr>
              <a:t>모바일</a:t>
            </a:r>
            <a:r>
              <a:rPr lang="ko-KR" altLang="en-US" sz="2400" dirty="0" smtClean="0">
                <a:solidFill>
                  <a:srgbClr val="5A3806"/>
                </a:solidFill>
                <a:latin typeface="Arial Unicode MS" panose="020B0604020202020204" pitchFamily="50" charset="-127"/>
                <a:ea typeface="한컴 솔잎 M" panose="02020603020101020101" pitchFamily="18" charset="-127"/>
              </a:rPr>
              <a:t> </a:t>
            </a:r>
            <a:r>
              <a:rPr lang="en-US" altLang="ko-KR" sz="2400" dirty="0" smtClean="0">
                <a:solidFill>
                  <a:srgbClr val="5A3806"/>
                </a:solidFill>
                <a:latin typeface="Arial Unicode MS" panose="020B0604020202020204" pitchFamily="50" charset="-127"/>
                <a:ea typeface="한컴 솔잎 M" panose="02020603020101020101" pitchFamily="18" charset="-127"/>
              </a:rPr>
              <a:t>S-CARD </a:t>
            </a:r>
            <a:r>
              <a:rPr lang="ko-KR" altLang="en-US" sz="2400" dirty="0" smtClean="0">
                <a:solidFill>
                  <a:srgbClr val="5A3806"/>
                </a:solidFill>
                <a:latin typeface="Arial Unicode MS" panose="020B0604020202020204" pitchFamily="50" charset="-127"/>
                <a:ea typeface="한컴 솔잎 M" panose="02020603020101020101" pitchFamily="18" charset="-127"/>
              </a:rPr>
              <a:t>의 주요기능</a:t>
            </a:r>
            <a:endParaRPr lang="en-US" altLang="ko-KR" sz="2400" dirty="0">
              <a:solidFill>
                <a:srgbClr val="5A3806"/>
              </a:solidFill>
              <a:latin typeface="Arial Unicode MS" panose="020B0604020202020204" pitchFamily="50" charset="-127"/>
              <a:ea typeface="한컴 솔잎 M" panose="02020603020101020101" pitchFamily="18" charset="-127"/>
            </a:endParaRPr>
          </a:p>
        </p:txBody>
      </p:sp>
      <p:sp>
        <p:nvSpPr>
          <p:cNvPr id="17" name="직사각형 16"/>
          <p:cNvSpPr/>
          <p:nvPr/>
        </p:nvSpPr>
        <p:spPr>
          <a:xfrm flipH="1">
            <a:off x="2979124" y="2492363"/>
            <a:ext cx="45719" cy="2016224"/>
          </a:xfrm>
          <a:prstGeom prst="rect">
            <a:avLst/>
          </a:prstGeom>
          <a:solidFill>
            <a:srgbClr val="CC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endParaRPr lang="ko-KR" altLang="en-US"/>
          </a:p>
        </p:txBody>
      </p:sp>
      <p:pic>
        <p:nvPicPr>
          <p:cNvPr id="6" name="그림 5" descr="서울대로고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60232" y="6381328"/>
            <a:ext cx="2304256" cy="26856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그룹 16"/>
          <p:cNvGrpSpPr/>
          <p:nvPr/>
        </p:nvGrpSpPr>
        <p:grpSpPr>
          <a:xfrm>
            <a:off x="4968044" y="4113076"/>
            <a:ext cx="3407148" cy="1692188"/>
            <a:chOff x="793835" y="1554684"/>
            <a:chExt cx="3515160" cy="1728192"/>
          </a:xfrm>
        </p:grpSpPr>
        <p:grpSp>
          <p:nvGrpSpPr>
            <p:cNvPr id="3" name="그룹 2"/>
            <p:cNvGrpSpPr/>
            <p:nvPr/>
          </p:nvGrpSpPr>
          <p:grpSpPr>
            <a:xfrm rot="767847">
              <a:off x="2508795" y="1554684"/>
              <a:ext cx="1800200" cy="1728192"/>
              <a:chOff x="5148064" y="1736812"/>
              <a:chExt cx="1800200" cy="1728192"/>
            </a:xfrm>
          </p:grpSpPr>
          <p:grpSp>
            <p:nvGrpSpPr>
              <p:cNvPr id="4" name="그룹 50"/>
              <p:cNvGrpSpPr/>
              <p:nvPr/>
            </p:nvGrpSpPr>
            <p:grpSpPr>
              <a:xfrm>
                <a:off x="5148064" y="1736812"/>
                <a:ext cx="1800200" cy="1728192"/>
                <a:chOff x="683568" y="1700808"/>
                <a:chExt cx="4291124" cy="4291124"/>
              </a:xfrm>
            </p:grpSpPr>
            <p:pic>
              <p:nvPicPr>
                <p:cNvPr id="6" name="그림 5" descr="6818354800_20130510103635.jpg"/>
                <p:cNvPicPr>
                  <a:picLocks noChangeAspect="1"/>
                </p:cNvPicPr>
                <p:nvPr/>
              </p:nvPicPr>
              <p:blipFill>
                <a:blip r:embed="rId2" cstate="print"/>
                <a:stretch>
                  <a:fillRect/>
                </a:stretch>
              </p:blipFill>
              <p:spPr>
                <a:xfrm>
                  <a:off x="683568" y="1700808"/>
                  <a:ext cx="4291124" cy="4291124"/>
                </a:xfrm>
                <a:prstGeom prst="rect">
                  <a:avLst/>
                </a:prstGeom>
              </p:spPr>
            </p:pic>
            <p:grpSp>
              <p:nvGrpSpPr>
                <p:cNvPr id="7" name="그룹 40"/>
                <p:cNvGrpSpPr>
                  <a:grpSpLocks noChangeAspect="1"/>
                </p:cNvGrpSpPr>
                <p:nvPr/>
              </p:nvGrpSpPr>
              <p:grpSpPr>
                <a:xfrm>
                  <a:off x="1907704" y="2204864"/>
                  <a:ext cx="1800200" cy="3200352"/>
                  <a:chOff x="7009606" y="1304923"/>
                  <a:chExt cx="2227500" cy="3960000"/>
                </a:xfrm>
              </p:grpSpPr>
              <p:pic>
                <p:nvPicPr>
                  <p:cNvPr id="9" name="그림 8"/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009606" y="1304923"/>
                    <a:ext cx="2227500" cy="3960000"/>
                  </a:xfrm>
                  <a:prstGeom prst="rect">
                    <a:avLst/>
                  </a:prstGeom>
                </p:spPr>
              </p:pic>
              <p:sp>
                <p:nvSpPr>
                  <p:cNvPr id="10" name="직사각형 9"/>
                  <p:cNvSpPr/>
                  <p:nvPr/>
                </p:nvSpPr>
                <p:spPr>
                  <a:xfrm>
                    <a:off x="7605804" y="4645370"/>
                    <a:ext cx="1092923" cy="16317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endParaRPr lang="en-US" altLang="ko-KR" sz="800" b="1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HY강M" pitchFamily="18" charset="-127"/>
                      <a:ea typeface="HY강M" pitchFamily="18" charset="-127"/>
                    </a:endParaRPr>
                  </a:p>
                </p:txBody>
              </p:sp>
            </p:grpSp>
            <p:pic>
              <p:nvPicPr>
                <p:cNvPr id="8" name="그림 7" descr="이상훈94.jpg"/>
                <p:cNvPicPr>
                  <a:picLocks noChangeAspect="1"/>
                </p:cNvPicPr>
                <p:nvPr/>
              </p:nvPicPr>
              <p:blipFill>
                <a:blip r:embed="rId4" cstate="print"/>
                <a:stretch>
                  <a:fillRect/>
                </a:stretch>
              </p:blipFill>
              <p:spPr>
                <a:xfrm>
                  <a:off x="2051720" y="3032956"/>
                  <a:ext cx="684076" cy="948114"/>
                </a:xfrm>
                <a:prstGeom prst="rect">
                  <a:avLst/>
                </a:prstGeom>
              </p:spPr>
            </p:pic>
          </p:grpSp>
          <p:sp>
            <p:nvSpPr>
              <p:cNvPr id="5" name="직사각형 4"/>
              <p:cNvSpPr/>
              <p:nvPr/>
            </p:nvSpPr>
            <p:spPr>
              <a:xfrm>
                <a:off x="6012160" y="2276872"/>
                <a:ext cx="396044" cy="3240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ko-KR" altLang="en-US" sz="250" dirty="0" smtClean="0">
                    <a:solidFill>
                      <a:schemeClr val="bg2">
                        <a:lumMod val="25000"/>
                      </a:schemeClr>
                    </a:solidFill>
                  </a:rPr>
                  <a:t>홍 길 동</a:t>
                </a:r>
                <a:endParaRPr lang="en-US" altLang="ko-KR" sz="250" dirty="0" smtClean="0">
                  <a:solidFill>
                    <a:schemeClr val="bg2">
                      <a:lumMod val="25000"/>
                    </a:schemeClr>
                  </a:solidFill>
                </a:endParaRPr>
              </a:p>
              <a:p>
                <a:r>
                  <a:rPr lang="en-US" altLang="ko-KR" sz="250" dirty="0" smtClean="0">
                    <a:solidFill>
                      <a:schemeClr val="bg2">
                        <a:lumMod val="25000"/>
                      </a:schemeClr>
                    </a:solidFill>
                  </a:rPr>
                  <a:t>Hong, Gil-Dong</a:t>
                </a:r>
              </a:p>
              <a:p>
                <a:r>
                  <a:rPr lang="en-US" altLang="ko-KR" sz="250" dirty="0" smtClean="0">
                    <a:solidFill>
                      <a:schemeClr val="bg2">
                        <a:lumMod val="25000"/>
                      </a:schemeClr>
                    </a:solidFill>
                  </a:rPr>
                  <a:t>2014-012345</a:t>
                </a:r>
              </a:p>
              <a:p>
                <a:r>
                  <a:rPr lang="ko-KR" altLang="en-US" sz="250" dirty="0" smtClean="0">
                    <a:solidFill>
                      <a:schemeClr val="bg2">
                        <a:lumMod val="25000"/>
                      </a:schemeClr>
                    </a:solidFill>
                  </a:rPr>
                  <a:t>국어국문학과</a:t>
                </a:r>
                <a:endParaRPr lang="ko-KR" altLang="en-US" sz="250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p:grpSp>
        <p:grpSp>
          <p:nvGrpSpPr>
            <p:cNvPr id="11" name="그룹 10"/>
            <p:cNvGrpSpPr/>
            <p:nvPr/>
          </p:nvGrpSpPr>
          <p:grpSpPr>
            <a:xfrm rot="20226868">
              <a:off x="793835" y="2010639"/>
              <a:ext cx="1707165" cy="1072441"/>
              <a:chOff x="6876256" y="2384884"/>
              <a:chExt cx="1404156" cy="828093"/>
            </a:xfrm>
          </p:grpSpPr>
          <p:grpSp>
            <p:nvGrpSpPr>
              <p:cNvPr id="12" name="그룹 70"/>
              <p:cNvGrpSpPr/>
              <p:nvPr/>
            </p:nvGrpSpPr>
            <p:grpSpPr>
              <a:xfrm>
                <a:off x="6876256" y="2384884"/>
                <a:ext cx="1404156" cy="828093"/>
                <a:chOff x="4247964" y="-15100"/>
                <a:chExt cx="4661123" cy="2906347"/>
              </a:xfrm>
            </p:grpSpPr>
            <p:pic>
              <p:nvPicPr>
                <p:cNvPr id="14" name="Picture 2" descr="C:\Users\김향미\Desktop\그림파일\학생증카드(서울대).JPG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4247964" y="-15100"/>
                  <a:ext cx="4661123" cy="2906347"/>
                </a:xfrm>
                <a:prstGeom prst="rect">
                  <a:avLst/>
                </a:prstGeom>
                <a:noFill/>
              </p:spPr>
            </p:pic>
            <p:pic>
              <p:nvPicPr>
                <p:cNvPr id="15" name="그림 14" descr="이상훈94.jpg"/>
                <p:cNvPicPr>
                  <a:picLocks noChangeAspect="1"/>
                </p:cNvPicPr>
                <p:nvPr/>
              </p:nvPicPr>
              <p:blipFill>
                <a:blip r:embed="rId6" cstate="print"/>
                <a:stretch>
                  <a:fillRect/>
                </a:stretch>
              </p:blipFill>
              <p:spPr>
                <a:xfrm>
                  <a:off x="7668344" y="140635"/>
                  <a:ext cx="1044116" cy="1392155"/>
                </a:xfrm>
                <a:prstGeom prst="rect">
                  <a:avLst/>
                </a:prstGeom>
              </p:spPr>
            </p:pic>
          </p:grpSp>
          <p:sp>
            <p:nvSpPr>
              <p:cNvPr id="13" name="직사각형 12"/>
              <p:cNvSpPr/>
              <p:nvPr/>
            </p:nvSpPr>
            <p:spPr>
              <a:xfrm>
                <a:off x="7518281" y="2454342"/>
                <a:ext cx="433218" cy="32658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ko-KR" altLang="en-US" sz="300" dirty="0" smtClean="0">
                    <a:solidFill>
                      <a:schemeClr val="bg2">
                        <a:lumMod val="25000"/>
                      </a:schemeClr>
                    </a:solidFill>
                  </a:rPr>
                  <a:t>홍 길 동</a:t>
                </a:r>
                <a:endParaRPr lang="en-US" altLang="ko-KR" sz="300" dirty="0" smtClean="0">
                  <a:solidFill>
                    <a:schemeClr val="bg2">
                      <a:lumMod val="25000"/>
                    </a:schemeClr>
                  </a:solidFill>
                </a:endParaRPr>
              </a:p>
              <a:p>
                <a:r>
                  <a:rPr lang="en-US" altLang="ko-KR" sz="300" dirty="0" smtClean="0">
                    <a:solidFill>
                      <a:schemeClr val="bg2">
                        <a:lumMod val="25000"/>
                      </a:schemeClr>
                    </a:solidFill>
                  </a:rPr>
                  <a:t>Hong, Gil-Dong</a:t>
                </a:r>
              </a:p>
              <a:p>
                <a:r>
                  <a:rPr lang="en-US" altLang="ko-KR" sz="300" dirty="0" smtClean="0">
                    <a:solidFill>
                      <a:schemeClr val="bg2">
                        <a:lumMod val="25000"/>
                      </a:schemeClr>
                    </a:solidFill>
                  </a:rPr>
                  <a:t>2014-012345</a:t>
                </a:r>
              </a:p>
              <a:p>
                <a:r>
                  <a:rPr lang="ko-KR" altLang="en-US" sz="300" dirty="0" smtClean="0">
                    <a:solidFill>
                      <a:schemeClr val="bg2">
                        <a:lumMod val="25000"/>
                      </a:schemeClr>
                    </a:solidFill>
                  </a:rPr>
                  <a:t>국어국문학과</a:t>
                </a:r>
                <a:endParaRPr lang="ko-KR" altLang="en-US" sz="300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p:grpSp>
      </p:grpSp>
      <p:sp>
        <p:nvSpPr>
          <p:cNvPr id="16" name="Rectangle 35"/>
          <p:cNvSpPr>
            <a:spLocks noChangeArrowheads="1"/>
          </p:cNvSpPr>
          <p:nvPr/>
        </p:nvSpPr>
        <p:spPr bwMode="gray">
          <a:xfrm>
            <a:off x="2087563" y="2924175"/>
            <a:ext cx="51133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kumimoji="1" lang="en-US" altLang="ko-KR" sz="54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좋은_로마의휴일" pitchFamily="2" charset="-127"/>
                <a:ea typeface="좋은_로마의휴일" pitchFamily="2" charset="-127"/>
              </a:rPr>
              <a:t>S-CARD </a:t>
            </a:r>
            <a:r>
              <a:rPr kumimoji="1" lang="ko-KR" altLang="en-US" sz="54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좋은_로마의휴일" pitchFamily="2" charset="-127"/>
                <a:ea typeface="좋은_로마의휴일" pitchFamily="2" charset="-127"/>
              </a:rPr>
              <a:t>란</a:t>
            </a:r>
            <a:r>
              <a:rPr kumimoji="1" lang="en-US" altLang="ko-KR" sz="54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좋은_로마의휴일" pitchFamily="2" charset="-127"/>
                <a:ea typeface="좋은_로마의휴일" pitchFamily="2" charset="-127"/>
              </a:rPr>
              <a:t>?</a:t>
            </a:r>
            <a:r>
              <a:rPr kumimoji="1" lang="ko-KR" altLang="en-US" sz="54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좋은_로마의휴일" pitchFamily="2" charset="-127"/>
                <a:ea typeface="좋은_로마의휴일" pitchFamily="2" charset="-127"/>
              </a:rPr>
              <a:t> </a:t>
            </a:r>
            <a:r>
              <a:rPr kumimoji="1" lang="en-US" altLang="ko-KR" sz="54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좋은_로마의휴일" pitchFamily="2" charset="-127"/>
                <a:ea typeface="좋은_로마의휴일" pitchFamily="2" charset="-127"/>
              </a:rPr>
              <a:t> </a:t>
            </a:r>
            <a:endParaRPr kumimoji="1" lang="en-US" altLang="ko-KR" sz="5400" dirty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좋은_로마의휴일" pitchFamily="2" charset="-127"/>
              <a:ea typeface="좋은_로마의휴일" pitchFamily="2" charset="-127"/>
            </a:endParaRPr>
          </a:p>
        </p:txBody>
      </p:sp>
      <p:pic>
        <p:nvPicPr>
          <p:cNvPr id="18" name="그림 17" descr="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9665604">
            <a:off x="1198097" y="1255616"/>
            <a:ext cx="1603581" cy="1042328"/>
          </a:xfrm>
          <a:prstGeom prst="rect">
            <a:avLst/>
          </a:prstGeom>
        </p:spPr>
      </p:pic>
      <p:pic>
        <p:nvPicPr>
          <p:cNvPr id="21" name="그림 20" descr="서울대로고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660232" y="6381328"/>
            <a:ext cx="2304256" cy="26856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그룹 7"/>
          <p:cNvGrpSpPr/>
          <p:nvPr/>
        </p:nvGrpSpPr>
        <p:grpSpPr>
          <a:xfrm>
            <a:off x="4097920" y="2204865"/>
            <a:ext cx="1950244" cy="2016224"/>
            <a:chOff x="5148064" y="1736812"/>
            <a:chExt cx="1800200" cy="1728192"/>
          </a:xfrm>
        </p:grpSpPr>
        <p:grpSp>
          <p:nvGrpSpPr>
            <p:cNvPr id="54" name="그룹 61"/>
            <p:cNvGrpSpPr/>
            <p:nvPr/>
          </p:nvGrpSpPr>
          <p:grpSpPr>
            <a:xfrm>
              <a:off x="5148064" y="1736812"/>
              <a:ext cx="1800200" cy="1728192"/>
              <a:chOff x="683568" y="1700808"/>
              <a:chExt cx="4291124" cy="4291124"/>
            </a:xfrm>
          </p:grpSpPr>
          <p:pic>
            <p:nvPicPr>
              <p:cNvPr id="56" name="그림 55" descr="6818354800_20130510103635.jp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683568" y="1700808"/>
                <a:ext cx="4291124" cy="4291124"/>
              </a:xfrm>
              <a:prstGeom prst="rect">
                <a:avLst/>
              </a:prstGeom>
            </p:spPr>
          </p:pic>
          <p:grpSp>
            <p:nvGrpSpPr>
              <p:cNvPr id="57" name="그룹 40"/>
              <p:cNvGrpSpPr>
                <a:grpSpLocks noChangeAspect="1"/>
              </p:cNvGrpSpPr>
              <p:nvPr/>
            </p:nvGrpSpPr>
            <p:grpSpPr>
              <a:xfrm>
                <a:off x="1907704" y="2204864"/>
                <a:ext cx="1800200" cy="3200352"/>
                <a:chOff x="7009606" y="1304923"/>
                <a:chExt cx="2227500" cy="3960000"/>
              </a:xfrm>
            </p:grpSpPr>
            <p:pic>
              <p:nvPicPr>
                <p:cNvPr id="59" name="그림 8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09606" y="1304923"/>
                  <a:ext cx="2227500" cy="3960000"/>
                </a:xfrm>
                <a:prstGeom prst="rect">
                  <a:avLst/>
                </a:prstGeom>
              </p:spPr>
            </p:pic>
            <p:sp>
              <p:nvSpPr>
                <p:cNvPr id="60" name="직사각형 59"/>
                <p:cNvSpPr/>
                <p:nvPr/>
              </p:nvSpPr>
              <p:spPr>
                <a:xfrm>
                  <a:off x="7605804" y="4645370"/>
                  <a:ext cx="1092923" cy="16317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endParaRPr lang="en-US" altLang="ko-KR" sz="8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ea"/>
                    <a:ea typeface="+mj-ea"/>
                  </a:endParaRPr>
                </a:p>
              </p:txBody>
            </p:sp>
          </p:grpSp>
          <p:pic>
            <p:nvPicPr>
              <p:cNvPr id="58" name="그림 57" descr="이상훈94.jp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051720" y="3032953"/>
                <a:ext cx="693653" cy="961387"/>
              </a:xfrm>
              <a:prstGeom prst="rect">
                <a:avLst/>
              </a:prstGeom>
            </p:spPr>
          </p:pic>
        </p:grpSp>
        <p:sp>
          <p:nvSpPr>
            <p:cNvPr id="55" name="직사각형 4"/>
            <p:cNvSpPr/>
            <p:nvPr/>
          </p:nvSpPr>
          <p:spPr>
            <a:xfrm>
              <a:off x="6012160" y="2276872"/>
              <a:ext cx="396044" cy="3240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r>
                <a:rPr lang="ko-KR" altLang="en-US" sz="300" dirty="0" smtClean="0">
                  <a:solidFill>
                    <a:schemeClr val="bg2">
                      <a:lumMod val="25000"/>
                    </a:schemeClr>
                  </a:solidFill>
                  <a:latin typeface="+mj-ea"/>
                  <a:ea typeface="+mj-ea"/>
                </a:rPr>
                <a:t>홍 길 동</a:t>
              </a:r>
              <a:endParaRPr lang="en-US" altLang="ko-KR" sz="300" dirty="0" smtClean="0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endParaRPr>
            </a:p>
            <a:p>
              <a:r>
                <a:rPr lang="en-US" altLang="ko-KR" sz="300" dirty="0" smtClean="0">
                  <a:solidFill>
                    <a:schemeClr val="bg2">
                      <a:lumMod val="25000"/>
                    </a:schemeClr>
                  </a:solidFill>
                  <a:latin typeface="+mj-ea"/>
                  <a:ea typeface="+mj-ea"/>
                </a:rPr>
                <a:t>Hong, Gil-Dong</a:t>
              </a:r>
            </a:p>
            <a:p>
              <a:r>
                <a:rPr lang="en-US" altLang="ko-KR" sz="300" dirty="0" smtClean="0">
                  <a:solidFill>
                    <a:schemeClr val="bg2">
                      <a:lumMod val="25000"/>
                    </a:schemeClr>
                  </a:solidFill>
                  <a:latin typeface="+mj-ea"/>
                  <a:ea typeface="+mj-ea"/>
                </a:rPr>
                <a:t>2014-012345</a:t>
              </a:r>
            </a:p>
            <a:p>
              <a:r>
                <a:rPr lang="ko-KR" altLang="en-US" sz="300" dirty="0" smtClean="0">
                  <a:solidFill>
                    <a:schemeClr val="bg2">
                      <a:lumMod val="25000"/>
                    </a:schemeClr>
                  </a:solidFill>
                  <a:latin typeface="+mj-ea"/>
                  <a:ea typeface="+mj-ea"/>
                </a:rPr>
                <a:t>국어국문학과</a:t>
              </a:r>
              <a:endParaRPr lang="ko-KR" altLang="en-US" sz="300" dirty="0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49" name="그룹 10"/>
          <p:cNvGrpSpPr/>
          <p:nvPr/>
        </p:nvGrpSpPr>
        <p:grpSpPr>
          <a:xfrm>
            <a:off x="3023828" y="3090038"/>
            <a:ext cx="1415848" cy="885172"/>
            <a:chOff x="6876256" y="2384884"/>
            <a:chExt cx="1404156" cy="828093"/>
          </a:xfrm>
        </p:grpSpPr>
        <p:grpSp>
          <p:nvGrpSpPr>
            <p:cNvPr id="50" name="그룹 70"/>
            <p:cNvGrpSpPr/>
            <p:nvPr/>
          </p:nvGrpSpPr>
          <p:grpSpPr>
            <a:xfrm>
              <a:off x="6876256" y="2384884"/>
              <a:ext cx="1404156" cy="828093"/>
              <a:chOff x="4247964" y="-15100"/>
              <a:chExt cx="4661123" cy="2906347"/>
            </a:xfrm>
          </p:grpSpPr>
          <p:pic>
            <p:nvPicPr>
              <p:cNvPr id="52" name="Picture 2" descr="C:\Users\김향미\Desktop\그림파일\학생증카드(서울대).JP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4247964" y="-15100"/>
                <a:ext cx="4661123" cy="2906347"/>
              </a:xfrm>
              <a:prstGeom prst="rect">
                <a:avLst/>
              </a:prstGeom>
              <a:noFill/>
            </p:spPr>
          </p:pic>
          <p:pic>
            <p:nvPicPr>
              <p:cNvPr id="53" name="그림 52" descr="이상훈94.jpg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7668344" y="140635"/>
                <a:ext cx="1044116" cy="1392155"/>
              </a:xfrm>
              <a:prstGeom prst="rect">
                <a:avLst/>
              </a:prstGeom>
            </p:spPr>
          </p:pic>
        </p:grpSp>
        <p:sp>
          <p:nvSpPr>
            <p:cNvPr id="51" name="직사각형 50"/>
            <p:cNvSpPr/>
            <p:nvPr/>
          </p:nvSpPr>
          <p:spPr>
            <a:xfrm>
              <a:off x="7518281" y="2454342"/>
              <a:ext cx="433218" cy="3265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r>
                <a:rPr lang="ko-KR" altLang="en-US" sz="300" dirty="0" smtClean="0">
                  <a:solidFill>
                    <a:schemeClr val="bg2">
                      <a:lumMod val="25000"/>
                    </a:schemeClr>
                  </a:solidFill>
                  <a:latin typeface="+mj-ea"/>
                  <a:ea typeface="+mj-ea"/>
                </a:rPr>
                <a:t>홍 길 동</a:t>
              </a:r>
              <a:endParaRPr lang="en-US" altLang="ko-KR" sz="300" dirty="0" smtClean="0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endParaRPr>
            </a:p>
            <a:p>
              <a:r>
                <a:rPr lang="en-US" altLang="ko-KR" sz="300" dirty="0" smtClean="0">
                  <a:solidFill>
                    <a:schemeClr val="bg2">
                      <a:lumMod val="25000"/>
                    </a:schemeClr>
                  </a:solidFill>
                  <a:latin typeface="+mj-ea"/>
                  <a:ea typeface="+mj-ea"/>
                </a:rPr>
                <a:t>Hong, Gil-Dong</a:t>
              </a:r>
            </a:p>
            <a:p>
              <a:r>
                <a:rPr lang="en-US" altLang="ko-KR" sz="300" dirty="0" smtClean="0">
                  <a:solidFill>
                    <a:schemeClr val="bg2">
                      <a:lumMod val="25000"/>
                    </a:schemeClr>
                  </a:solidFill>
                  <a:latin typeface="+mj-ea"/>
                  <a:ea typeface="+mj-ea"/>
                </a:rPr>
                <a:t>2014-012345</a:t>
              </a:r>
            </a:p>
            <a:p>
              <a:r>
                <a:rPr lang="ko-KR" altLang="en-US" sz="300" dirty="0" smtClean="0">
                  <a:solidFill>
                    <a:schemeClr val="bg2">
                      <a:lumMod val="25000"/>
                    </a:schemeClr>
                  </a:solidFill>
                  <a:latin typeface="+mj-ea"/>
                  <a:ea typeface="+mj-ea"/>
                </a:rPr>
                <a:t>국어국문학과</a:t>
              </a:r>
              <a:endParaRPr lang="ko-KR" altLang="en-US" sz="300" dirty="0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1799692" y="728700"/>
            <a:ext cx="1944216" cy="2052227"/>
            <a:chOff x="845" y="1156"/>
            <a:chExt cx="725" cy="771"/>
          </a:xfrm>
        </p:grpSpPr>
        <p:grpSp>
          <p:nvGrpSpPr>
            <p:cNvPr id="41" name="Group 7"/>
            <p:cNvGrpSpPr>
              <a:grpSpLocks/>
            </p:cNvGrpSpPr>
            <p:nvPr/>
          </p:nvGrpSpPr>
          <p:grpSpPr bwMode="auto">
            <a:xfrm>
              <a:off x="845" y="1156"/>
              <a:ext cx="725" cy="771"/>
              <a:chOff x="1610" y="1344"/>
              <a:chExt cx="2041" cy="2223"/>
            </a:xfrm>
          </p:grpSpPr>
          <p:sp>
            <p:nvSpPr>
              <p:cNvPr id="43" name="Oval 8"/>
              <p:cNvSpPr>
                <a:spLocks noChangeArrowheads="1"/>
              </p:cNvSpPr>
              <p:nvPr/>
            </p:nvSpPr>
            <p:spPr bwMode="gray">
              <a:xfrm>
                <a:off x="1610" y="2704"/>
                <a:ext cx="2041" cy="863"/>
              </a:xfrm>
              <a:prstGeom prst="ellipse">
                <a:avLst/>
              </a:prstGeom>
              <a:gradFill rotWithShape="1">
                <a:gsLst>
                  <a:gs pos="0">
                    <a:srgbClr val="000000">
                      <a:alpha val="51999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ko-KR" altLang="en-US" sz="1400">
                  <a:solidFill>
                    <a:srgbClr val="5A3806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44" name="Oval 9"/>
              <p:cNvSpPr>
                <a:spLocks noChangeArrowheads="1"/>
              </p:cNvSpPr>
              <p:nvPr/>
            </p:nvSpPr>
            <p:spPr bwMode="gray">
              <a:xfrm>
                <a:off x="1701" y="1344"/>
                <a:ext cx="1859" cy="1859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ko-KR" altLang="en-US" sz="1400">
                  <a:solidFill>
                    <a:srgbClr val="5A3806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45" name="Oval 10"/>
              <p:cNvSpPr>
                <a:spLocks noChangeArrowheads="1"/>
              </p:cNvSpPr>
              <p:nvPr/>
            </p:nvSpPr>
            <p:spPr bwMode="gray">
              <a:xfrm>
                <a:off x="1725" y="1354"/>
                <a:ext cx="1814" cy="1814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ko-KR" altLang="en-US" sz="1400">
                  <a:solidFill>
                    <a:srgbClr val="5A3806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46" name="Oval 11"/>
              <p:cNvSpPr>
                <a:spLocks noChangeArrowheads="1"/>
              </p:cNvSpPr>
              <p:nvPr/>
            </p:nvSpPr>
            <p:spPr bwMode="gray">
              <a:xfrm>
                <a:off x="1744" y="1372"/>
                <a:ext cx="1726" cy="1695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ko-KR" altLang="en-US" sz="1400">
                  <a:solidFill>
                    <a:srgbClr val="5A3806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47" name="Oval 12"/>
              <p:cNvSpPr>
                <a:spLocks noChangeArrowheads="1"/>
              </p:cNvSpPr>
              <p:nvPr/>
            </p:nvSpPr>
            <p:spPr bwMode="gray">
              <a:xfrm>
                <a:off x="1844" y="1420"/>
                <a:ext cx="1535" cy="137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ko-KR" altLang="en-US" sz="1800">
                  <a:solidFill>
                    <a:srgbClr val="5A3806"/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42" name="Text Box 13"/>
            <p:cNvSpPr txBox="1">
              <a:spLocks noChangeArrowheads="1"/>
            </p:cNvSpPr>
            <p:nvPr/>
          </p:nvSpPr>
          <p:spPr bwMode="auto">
            <a:xfrm>
              <a:off x="885" y="1345"/>
              <a:ext cx="634" cy="27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latinLnBrk="0" hangingPunct="0">
                <a:lnSpc>
                  <a:spcPct val="150000"/>
                </a:lnSpc>
                <a:defRPr/>
              </a:pPr>
              <a:r>
                <a:rPr lang="ko-KR" altLang="en-US" sz="1400" dirty="0" smtClean="0">
                  <a:solidFill>
                    <a:srgbClr val="5A380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j-ea"/>
                  <a:ea typeface="+mj-ea"/>
                </a:rPr>
                <a:t>대학구성원</a:t>
              </a:r>
              <a:endParaRPr lang="en-US" altLang="ko-KR" sz="140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  <a:ea typeface="+mj-ea"/>
              </a:endParaRPr>
            </a:p>
            <a:p>
              <a:pPr algn="ctr" eaLnBrk="0" latinLnBrk="0" hangingPunct="0">
                <a:lnSpc>
                  <a:spcPct val="150000"/>
                </a:lnSpc>
                <a:defRPr/>
              </a:pPr>
              <a:r>
                <a:rPr lang="ko-KR" altLang="en-US" sz="1400" dirty="0" smtClean="0">
                  <a:solidFill>
                    <a:srgbClr val="5A380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j-ea"/>
                  <a:ea typeface="+mj-ea"/>
                </a:rPr>
                <a:t>신분확인 수단</a:t>
              </a:r>
              <a:endParaRPr lang="en-US" altLang="ko-KR" sz="140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  <a:ea typeface="+mj-ea"/>
              </a:endParaRPr>
            </a:p>
          </p:txBody>
        </p:sp>
      </p:grp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5436096" y="4185084"/>
            <a:ext cx="1944216" cy="2052227"/>
            <a:chOff x="845" y="1156"/>
            <a:chExt cx="725" cy="771"/>
          </a:xfrm>
        </p:grpSpPr>
        <p:grpSp>
          <p:nvGrpSpPr>
            <p:cNvPr id="34" name="Group 7"/>
            <p:cNvGrpSpPr>
              <a:grpSpLocks/>
            </p:cNvGrpSpPr>
            <p:nvPr/>
          </p:nvGrpSpPr>
          <p:grpSpPr bwMode="auto">
            <a:xfrm>
              <a:off x="845" y="1156"/>
              <a:ext cx="725" cy="771"/>
              <a:chOff x="1610" y="1344"/>
              <a:chExt cx="2041" cy="2223"/>
            </a:xfrm>
          </p:grpSpPr>
          <p:sp>
            <p:nvSpPr>
              <p:cNvPr id="36" name="Oval 8"/>
              <p:cNvSpPr>
                <a:spLocks noChangeArrowheads="1"/>
              </p:cNvSpPr>
              <p:nvPr/>
            </p:nvSpPr>
            <p:spPr bwMode="gray">
              <a:xfrm>
                <a:off x="1610" y="2704"/>
                <a:ext cx="2041" cy="863"/>
              </a:xfrm>
              <a:prstGeom prst="ellipse">
                <a:avLst/>
              </a:prstGeom>
              <a:gradFill rotWithShape="1">
                <a:gsLst>
                  <a:gs pos="0">
                    <a:srgbClr val="000000">
                      <a:alpha val="51999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ko-KR" altLang="en-US" sz="1400">
                  <a:solidFill>
                    <a:srgbClr val="5A3806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37" name="Oval 9"/>
              <p:cNvSpPr>
                <a:spLocks noChangeArrowheads="1"/>
              </p:cNvSpPr>
              <p:nvPr/>
            </p:nvSpPr>
            <p:spPr bwMode="gray">
              <a:xfrm>
                <a:off x="1701" y="1344"/>
                <a:ext cx="1859" cy="1859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ko-KR" altLang="en-US" sz="1400">
                  <a:solidFill>
                    <a:srgbClr val="5A3806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38" name="Oval 10"/>
              <p:cNvSpPr>
                <a:spLocks noChangeArrowheads="1"/>
              </p:cNvSpPr>
              <p:nvPr/>
            </p:nvSpPr>
            <p:spPr bwMode="gray">
              <a:xfrm>
                <a:off x="1723" y="1354"/>
                <a:ext cx="1813" cy="1814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ko-KR" altLang="en-US" sz="1400">
                  <a:solidFill>
                    <a:srgbClr val="5A3806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39" name="Oval 11"/>
              <p:cNvSpPr>
                <a:spLocks noChangeArrowheads="1"/>
              </p:cNvSpPr>
              <p:nvPr/>
            </p:nvSpPr>
            <p:spPr bwMode="gray">
              <a:xfrm>
                <a:off x="1744" y="1372"/>
                <a:ext cx="1726" cy="1695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ko-KR" altLang="en-US" sz="1400">
                  <a:solidFill>
                    <a:srgbClr val="5A3806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40" name="Oval 12"/>
              <p:cNvSpPr>
                <a:spLocks noChangeArrowheads="1"/>
              </p:cNvSpPr>
              <p:nvPr/>
            </p:nvSpPr>
            <p:spPr bwMode="gray">
              <a:xfrm>
                <a:off x="1844" y="1420"/>
                <a:ext cx="1535" cy="137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ko-KR" altLang="en-US" sz="1400">
                  <a:solidFill>
                    <a:srgbClr val="5A3806"/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35" name="Text Box 13"/>
            <p:cNvSpPr txBox="1">
              <a:spLocks noChangeArrowheads="1"/>
            </p:cNvSpPr>
            <p:nvPr/>
          </p:nvSpPr>
          <p:spPr bwMode="auto">
            <a:xfrm>
              <a:off x="885" y="1345"/>
              <a:ext cx="634" cy="27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latinLnBrk="0" hangingPunct="0">
                <a:lnSpc>
                  <a:spcPct val="150000"/>
                </a:lnSpc>
                <a:defRPr/>
              </a:pPr>
              <a:r>
                <a:rPr lang="ko-KR" altLang="en-US" sz="1400" dirty="0" smtClean="0">
                  <a:solidFill>
                    <a:srgbClr val="5A380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j-ea"/>
                  <a:ea typeface="+mj-ea"/>
                </a:rPr>
                <a:t>주요시설</a:t>
              </a:r>
              <a:endParaRPr lang="en-US" altLang="ko-KR" sz="140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  <a:ea typeface="+mj-ea"/>
              </a:endParaRPr>
            </a:p>
            <a:p>
              <a:pPr algn="ctr" eaLnBrk="0" latinLnBrk="0" hangingPunct="0">
                <a:lnSpc>
                  <a:spcPct val="150000"/>
                </a:lnSpc>
                <a:defRPr/>
              </a:pPr>
              <a:r>
                <a:rPr lang="ko-KR" altLang="en-US" sz="1400" dirty="0" smtClean="0">
                  <a:solidFill>
                    <a:srgbClr val="5A380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j-ea"/>
                  <a:ea typeface="+mj-ea"/>
                </a:rPr>
                <a:t>출입관리</a:t>
              </a:r>
              <a:endParaRPr lang="en-US" altLang="ko-KR" sz="140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  <a:ea typeface="+mj-ea"/>
              </a:endParaRPr>
            </a:p>
          </p:txBody>
        </p:sp>
      </p:grpSp>
      <p:grpSp>
        <p:nvGrpSpPr>
          <p:cNvPr id="9" name="Group 6"/>
          <p:cNvGrpSpPr>
            <a:grpSpLocks/>
          </p:cNvGrpSpPr>
          <p:nvPr/>
        </p:nvGrpSpPr>
        <p:grpSpPr bwMode="auto">
          <a:xfrm>
            <a:off x="5292080" y="728700"/>
            <a:ext cx="1944216" cy="2052227"/>
            <a:chOff x="845" y="1156"/>
            <a:chExt cx="725" cy="771"/>
          </a:xfrm>
        </p:grpSpPr>
        <p:grpSp>
          <p:nvGrpSpPr>
            <p:cNvPr id="27" name="Group 7"/>
            <p:cNvGrpSpPr>
              <a:grpSpLocks/>
            </p:cNvGrpSpPr>
            <p:nvPr/>
          </p:nvGrpSpPr>
          <p:grpSpPr bwMode="auto">
            <a:xfrm>
              <a:off x="845" y="1156"/>
              <a:ext cx="725" cy="771"/>
              <a:chOff x="1610" y="1344"/>
              <a:chExt cx="2041" cy="2223"/>
            </a:xfrm>
          </p:grpSpPr>
          <p:sp>
            <p:nvSpPr>
              <p:cNvPr id="29" name="Oval 8"/>
              <p:cNvSpPr>
                <a:spLocks noChangeArrowheads="1"/>
              </p:cNvSpPr>
              <p:nvPr/>
            </p:nvSpPr>
            <p:spPr bwMode="gray">
              <a:xfrm>
                <a:off x="1610" y="2704"/>
                <a:ext cx="2041" cy="863"/>
              </a:xfrm>
              <a:prstGeom prst="ellipse">
                <a:avLst/>
              </a:prstGeom>
              <a:gradFill rotWithShape="1">
                <a:gsLst>
                  <a:gs pos="0">
                    <a:srgbClr val="000000">
                      <a:alpha val="51999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ko-KR" altLang="en-US" sz="1400">
                  <a:solidFill>
                    <a:srgbClr val="5A3806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30" name="Oval 9"/>
              <p:cNvSpPr>
                <a:spLocks noChangeArrowheads="1"/>
              </p:cNvSpPr>
              <p:nvPr/>
            </p:nvSpPr>
            <p:spPr bwMode="gray">
              <a:xfrm>
                <a:off x="1701" y="1344"/>
                <a:ext cx="1859" cy="1859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ko-KR" altLang="en-US" sz="1400">
                  <a:solidFill>
                    <a:srgbClr val="5A3806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31" name="Oval 10"/>
              <p:cNvSpPr>
                <a:spLocks noChangeArrowheads="1"/>
              </p:cNvSpPr>
              <p:nvPr/>
            </p:nvSpPr>
            <p:spPr bwMode="gray">
              <a:xfrm>
                <a:off x="1723" y="1354"/>
                <a:ext cx="1813" cy="1814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ko-KR" altLang="en-US" sz="1400">
                  <a:solidFill>
                    <a:srgbClr val="5A3806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32" name="Oval 11"/>
              <p:cNvSpPr>
                <a:spLocks noChangeArrowheads="1"/>
              </p:cNvSpPr>
              <p:nvPr/>
            </p:nvSpPr>
            <p:spPr bwMode="gray">
              <a:xfrm>
                <a:off x="1744" y="1372"/>
                <a:ext cx="1726" cy="1695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ko-KR" altLang="en-US" sz="1400">
                  <a:solidFill>
                    <a:srgbClr val="5A3806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33" name="Oval 12"/>
              <p:cNvSpPr>
                <a:spLocks noChangeArrowheads="1"/>
              </p:cNvSpPr>
              <p:nvPr/>
            </p:nvSpPr>
            <p:spPr bwMode="gray">
              <a:xfrm>
                <a:off x="1844" y="1420"/>
                <a:ext cx="1535" cy="137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ko-KR" altLang="en-US" sz="1400">
                  <a:solidFill>
                    <a:srgbClr val="5A3806"/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28" name="Text Box 13"/>
            <p:cNvSpPr txBox="1">
              <a:spLocks noChangeArrowheads="1"/>
            </p:cNvSpPr>
            <p:nvPr/>
          </p:nvSpPr>
          <p:spPr bwMode="auto">
            <a:xfrm>
              <a:off x="885" y="1345"/>
              <a:ext cx="634" cy="27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latinLnBrk="0" hangingPunct="0">
                <a:lnSpc>
                  <a:spcPct val="150000"/>
                </a:lnSpc>
                <a:defRPr/>
              </a:pPr>
              <a:r>
                <a:rPr lang="ko-KR" altLang="en-US" sz="1400" dirty="0" smtClean="0">
                  <a:solidFill>
                    <a:srgbClr val="5A380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j-ea"/>
                  <a:ea typeface="+mj-ea"/>
                </a:rPr>
                <a:t>학내 전용</a:t>
              </a:r>
              <a:endParaRPr lang="en-US" altLang="ko-KR" sz="140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  <a:ea typeface="+mj-ea"/>
              </a:endParaRPr>
            </a:p>
            <a:p>
              <a:pPr algn="ctr" eaLnBrk="0" latinLnBrk="0" hangingPunct="0">
                <a:lnSpc>
                  <a:spcPct val="150000"/>
                </a:lnSpc>
                <a:defRPr/>
              </a:pPr>
              <a:r>
                <a:rPr lang="ko-KR" altLang="en-US" sz="1400" dirty="0" smtClean="0">
                  <a:solidFill>
                    <a:srgbClr val="5A380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j-ea"/>
                  <a:ea typeface="+mj-ea"/>
                </a:rPr>
                <a:t>사이버 머니 결제</a:t>
              </a:r>
              <a:endParaRPr lang="en-US" altLang="ko-KR" sz="140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  <a:ea typeface="+mj-ea"/>
              </a:endParaRPr>
            </a:p>
          </p:txBody>
        </p:sp>
      </p:grpSp>
      <p:grpSp>
        <p:nvGrpSpPr>
          <p:cNvPr id="10" name="Group 6"/>
          <p:cNvGrpSpPr>
            <a:grpSpLocks/>
          </p:cNvGrpSpPr>
          <p:nvPr/>
        </p:nvGrpSpPr>
        <p:grpSpPr bwMode="auto">
          <a:xfrm>
            <a:off x="1835696" y="4185084"/>
            <a:ext cx="1944216" cy="2052227"/>
            <a:chOff x="845" y="1156"/>
            <a:chExt cx="725" cy="771"/>
          </a:xfrm>
        </p:grpSpPr>
        <p:grpSp>
          <p:nvGrpSpPr>
            <p:cNvPr id="20" name="Group 7"/>
            <p:cNvGrpSpPr>
              <a:grpSpLocks/>
            </p:cNvGrpSpPr>
            <p:nvPr/>
          </p:nvGrpSpPr>
          <p:grpSpPr bwMode="auto">
            <a:xfrm>
              <a:off x="845" y="1156"/>
              <a:ext cx="725" cy="771"/>
              <a:chOff x="1610" y="1344"/>
              <a:chExt cx="2041" cy="2223"/>
            </a:xfrm>
          </p:grpSpPr>
          <p:sp>
            <p:nvSpPr>
              <p:cNvPr id="22" name="Oval 8"/>
              <p:cNvSpPr>
                <a:spLocks noChangeArrowheads="1"/>
              </p:cNvSpPr>
              <p:nvPr/>
            </p:nvSpPr>
            <p:spPr bwMode="gray">
              <a:xfrm>
                <a:off x="1610" y="2704"/>
                <a:ext cx="2041" cy="863"/>
              </a:xfrm>
              <a:prstGeom prst="ellipse">
                <a:avLst/>
              </a:prstGeom>
              <a:gradFill rotWithShape="1">
                <a:gsLst>
                  <a:gs pos="0">
                    <a:srgbClr val="000000">
                      <a:alpha val="51999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ko-KR" altLang="en-US" sz="1400">
                  <a:solidFill>
                    <a:srgbClr val="5A3806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23" name="Oval 9"/>
              <p:cNvSpPr>
                <a:spLocks noChangeArrowheads="1"/>
              </p:cNvSpPr>
              <p:nvPr/>
            </p:nvSpPr>
            <p:spPr bwMode="gray">
              <a:xfrm>
                <a:off x="1701" y="1344"/>
                <a:ext cx="1859" cy="1859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ko-KR" altLang="en-US" sz="1400">
                  <a:solidFill>
                    <a:srgbClr val="5A3806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24" name="Oval 10"/>
              <p:cNvSpPr>
                <a:spLocks noChangeArrowheads="1"/>
              </p:cNvSpPr>
              <p:nvPr/>
            </p:nvSpPr>
            <p:spPr bwMode="gray">
              <a:xfrm>
                <a:off x="1723" y="1354"/>
                <a:ext cx="1813" cy="1814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ko-KR" altLang="en-US" sz="1400">
                  <a:solidFill>
                    <a:srgbClr val="5A3806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25" name="Oval 11"/>
              <p:cNvSpPr>
                <a:spLocks noChangeArrowheads="1"/>
              </p:cNvSpPr>
              <p:nvPr/>
            </p:nvSpPr>
            <p:spPr bwMode="gray">
              <a:xfrm>
                <a:off x="1744" y="1372"/>
                <a:ext cx="1726" cy="1695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ko-KR" altLang="en-US" sz="1400">
                  <a:solidFill>
                    <a:srgbClr val="5A3806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26" name="Oval 12"/>
              <p:cNvSpPr>
                <a:spLocks noChangeArrowheads="1"/>
              </p:cNvSpPr>
              <p:nvPr/>
            </p:nvSpPr>
            <p:spPr bwMode="gray">
              <a:xfrm>
                <a:off x="1844" y="1420"/>
                <a:ext cx="1535" cy="137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ko-KR" altLang="en-US" sz="1400">
                  <a:solidFill>
                    <a:srgbClr val="5A3806"/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21" name="Text Box 13"/>
            <p:cNvSpPr txBox="1">
              <a:spLocks noChangeArrowheads="1"/>
            </p:cNvSpPr>
            <p:nvPr/>
          </p:nvSpPr>
          <p:spPr bwMode="auto">
            <a:xfrm>
              <a:off x="885" y="1345"/>
              <a:ext cx="634" cy="26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latinLnBrk="0" hangingPunct="0">
                <a:lnSpc>
                  <a:spcPct val="150000"/>
                </a:lnSpc>
                <a:defRPr/>
              </a:pPr>
              <a:r>
                <a:rPr lang="ko-KR" altLang="en-US" sz="1400" dirty="0" smtClean="0">
                  <a:solidFill>
                    <a:srgbClr val="5A380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j-ea"/>
                  <a:ea typeface="+mj-ea"/>
                </a:rPr>
                <a:t>다양한</a:t>
              </a:r>
              <a:endParaRPr lang="en-US" altLang="ko-KR" sz="140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  <a:ea typeface="+mj-ea"/>
              </a:endParaRPr>
            </a:p>
            <a:p>
              <a:pPr algn="ctr" eaLnBrk="0" latinLnBrk="0" hangingPunct="0">
                <a:lnSpc>
                  <a:spcPct val="150000"/>
                </a:lnSpc>
                <a:defRPr/>
              </a:pPr>
              <a:r>
                <a:rPr lang="ko-KR" altLang="en-US" sz="1400" dirty="0" err="1" smtClean="0">
                  <a:solidFill>
                    <a:srgbClr val="5A380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j-ea"/>
                  <a:ea typeface="+mj-ea"/>
                </a:rPr>
                <a:t>모바일</a:t>
              </a:r>
              <a:r>
                <a:rPr lang="ko-KR" altLang="en-US" sz="1400" dirty="0" smtClean="0">
                  <a:solidFill>
                    <a:srgbClr val="5A380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j-ea"/>
                  <a:ea typeface="+mj-ea"/>
                </a:rPr>
                <a:t> 서비스</a:t>
              </a:r>
              <a:endParaRPr lang="en-US" altLang="ko-KR" sz="140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  <a:ea typeface="+mj-ea"/>
              </a:endParaRPr>
            </a:p>
          </p:txBody>
        </p:sp>
      </p:grpSp>
      <p:pic>
        <p:nvPicPr>
          <p:cNvPr id="61" name="그림 60" descr="서울대로고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660232" y="6381328"/>
            <a:ext cx="2304256" cy="26856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/>
          <p:cNvGrpSpPr/>
          <p:nvPr/>
        </p:nvGrpSpPr>
        <p:grpSpPr>
          <a:xfrm rot="1543127">
            <a:off x="5775317" y="1934311"/>
            <a:ext cx="2052228" cy="1368152"/>
            <a:chOff x="6876256" y="2384884"/>
            <a:chExt cx="1404156" cy="828093"/>
          </a:xfrm>
        </p:grpSpPr>
        <p:grpSp>
          <p:nvGrpSpPr>
            <p:cNvPr id="12" name="그룹 70"/>
            <p:cNvGrpSpPr/>
            <p:nvPr/>
          </p:nvGrpSpPr>
          <p:grpSpPr>
            <a:xfrm>
              <a:off x="6876256" y="2384884"/>
              <a:ext cx="1404156" cy="828093"/>
              <a:chOff x="4247964" y="-15100"/>
              <a:chExt cx="4661123" cy="2906347"/>
            </a:xfrm>
          </p:grpSpPr>
          <p:pic>
            <p:nvPicPr>
              <p:cNvPr id="14" name="Picture 2" descr="C:\Users\김향미\Desktop\그림파일\학생증카드(서울대)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247964" y="-15100"/>
                <a:ext cx="4661123" cy="2906347"/>
              </a:xfrm>
              <a:prstGeom prst="rect">
                <a:avLst/>
              </a:prstGeom>
              <a:noFill/>
            </p:spPr>
          </p:pic>
          <p:pic>
            <p:nvPicPr>
              <p:cNvPr id="15" name="그림 14" descr="이상훈94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7668344" y="140635"/>
                <a:ext cx="1044116" cy="1392155"/>
              </a:xfrm>
              <a:prstGeom prst="rect">
                <a:avLst/>
              </a:prstGeom>
            </p:spPr>
          </p:pic>
        </p:grpSp>
        <p:sp>
          <p:nvSpPr>
            <p:cNvPr id="13" name="직사각형 12"/>
            <p:cNvSpPr/>
            <p:nvPr/>
          </p:nvSpPr>
          <p:spPr>
            <a:xfrm>
              <a:off x="7518281" y="2454342"/>
              <a:ext cx="433218" cy="3265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r>
                <a:rPr lang="ko-KR" altLang="en-US" sz="500" dirty="0" smtClean="0">
                  <a:solidFill>
                    <a:schemeClr val="bg2">
                      <a:lumMod val="25000"/>
                    </a:schemeClr>
                  </a:solidFill>
                </a:rPr>
                <a:t>홍 길 동</a:t>
              </a:r>
              <a:endParaRPr lang="en-US" altLang="ko-KR" sz="500" dirty="0" smtClean="0">
                <a:solidFill>
                  <a:schemeClr val="bg2">
                    <a:lumMod val="25000"/>
                  </a:schemeClr>
                </a:solidFill>
              </a:endParaRPr>
            </a:p>
            <a:p>
              <a:r>
                <a:rPr lang="en-US" altLang="ko-KR" sz="500" dirty="0" smtClean="0">
                  <a:solidFill>
                    <a:schemeClr val="bg2">
                      <a:lumMod val="25000"/>
                    </a:schemeClr>
                  </a:solidFill>
                </a:rPr>
                <a:t>Hong, Gil-Dong</a:t>
              </a:r>
            </a:p>
            <a:p>
              <a:r>
                <a:rPr lang="en-US" altLang="ko-KR" sz="500" dirty="0" smtClean="0">
                  <a:solidFill>
                    <a:schemeClr val="bg2">
                      <a:lumMod val="25000"/>
                    </a:schemeClr>
                  </a:solidFill>
                </a:rPr>
                <a:t>2014-012345</a:t>
              </a:r>
            </a:p>
            <a:p>
              <a:r>
                <a:rPr lang="ko-KR" altLang="en-US" sz="500" dirty="0" smtClean="0">
                  <a:solidFill>
                    <a:schemeClr val="bg2">
                      <a:lumMod val="25000"/>
                    </a:schemeClr>
                  </a:solidFill>
                </a:rPr>
                <a:t>국어국문학과</a:t>
              </a:r>
              <a:endParaRPr lang="ko-KR" altLang="en-US" sz="500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sp>
        <p:nvSpPr>
          <p:cNvPr id="16" name="Rectangle 35"/>
          <p:cNvSpPr>
            <a:spLocks noChangeArrowheads="1"/>
          </p:cNvSpPr>
          <p:nvPr/>
        </p:nvSpPr>
        <p:spPr bwMode="gray">
          <a:xfrm>
            <a:off x="1871700" y="2924944"/>
            <a:ext cx="51133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kumimoji="1" lang="en-US" altLang="ko-KR" sz="54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좋은_로마의휴일" pitchFamily="2" charset="-127"/>
                <a:ea typeface="좋은_로마의휴일" pitchFamily="2" charset="-127"/>
              </a:rPr>
              <a:t>S-CARD </a:t>
            </a:r>
            <a:r>
              <a:rPr kumimoji="1" lang="ko-KR" altLang="en-US" sz="54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좋은_로마의휴일" pitchFamily="2" charset="-127"/>
                <a:ea typeface="좋은_로마의휴일" pitchFamily="2" charset="-127"/>
              </a:rPr>
              <a:t>발급받기 </a:t>
            </a:r>
            <a:r>
              <a:rPr kumimoji="1" lang="en-US" altLang="ko-KR" sz="54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좋은_로마의휴일" pitchFamily="2" charset="-127"/>
                <a:ea typeface="좋은_로마의휴일" pitchFamily="2" charset="-127"/>
              </a:rPr>
              <a:t> </a:t>
            </a:r>
            <a:endParaRPr kumimoji="1" lang="en-US" altLang="ko-KR" sz="5400" dirty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좋은_로마의휴일" pitchFamily="2" charset="-127"/>
              <a:ea typeface="좋은_로마의휴일" pitchFamily="2" charset="-127"/>
            </a:endParaRPr>
          </a:p>
        </p:txBody>
      </p:sp>
      <p:pic>
        <p:nvPicPr>
          <p:cNvPr id="18" name="그림 17" descr="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9665604">
            <a:off x="1198097" y="1255616"/>
            <a:ext cx="1603581" cy="1042328"/>
          </a:xfrm>
          <a:prstGeom prst="rect">
            <a:avLst/>
          </a:prstGeom>
        </p:spPr>
      </p:pic>
      <p:pic>
        <p:nvPicPr>
          <p:cNvPr id="20" name="그림 19" descr="서울대로고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60232" y="6381328"/>
            <a:ext cx="2304256" cy="26856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71" name="Rectangle 35"/>
          <p:cNvSpPr>
            <a:spLocks noChangeArrowheads="1"/>
          </p:cNvSpPr>
          <p:nvPr/>
        </p:nvSpPr>
        <p:spPr bwMode="gray">
          <a:xfrm>
            <a:off x="5329238" y="180975"/>
            <a:ext cx="3814762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defRPr/>
            </a:pPr>
            <a:r>
              <a:rPr kumimoji="1" lang="ko-KR" altLang="en-US" sz="280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좋은_로마의휴일" pitchFamily="2" charset="-127"/>
                <a:ea typeface="좋은_로마의휴일" pitchFamily="2" charset="-127"/>
              </a:rPr>
              <a:t> </a:t>
            </a:r>
            <a:r>
              <a:rPr kumimoji="1" lang="en-US" altLang="ko-KR" sz="280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좋은_로마의휴일" pitchFamily="2" charset="-127"/>
                <a:ea typeface="좋은_로마의휴일" pitchFamily="2" charset="-127"/>
              </a:rPr>
              <a:t>S-CARD</a:t>
            </a:r>
            <a:r>
              <a:rPr kumimoji="1" lang="ko-KR" altLang="en-US" sz="280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좋은_로마의휴일" pitchFamily="2" charset="-127"/>
                <a:ea typeface="좋은_로마의휴일" pitchFamily="2" charset="-127"/>
              </a:rPr>
              <a:t> 발급받기 </a:t>
            </a:r>
            <a:r>
              <a:rPr kumimoji="1" lang="en-US" altLang="ko-KR" sz="280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좋은_로마의휴일" pitchFamily="2" charset="-127"/>
                <a:ea typeface="좋은_로마의휴일" pitchFamily="2" charset="-127"/>
              </a:rPr>
              <a:t> </a:t>
            </a:r>
            <a:endParaRPr kumimoji="1" lang="en-US" altLang="ko-KR" sz="2800" dirty="0">
              <a:solidFill>
                <a:srgbClr val="5A380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좋은_로마의휴일" pitchFamily="2" charset="-127"/>
              <a:ea typeface="좋은_로마의휴일" pitchFamily="2" charset="-127"/>
            </a:endParaRPr>
          </a:p>
        </p:txBody>
      </p:sp>
      <p:sp>
        <p:nvSpPr>
          <p:cNvPr id="53252" name="AutoShape 6" descr="배철현"/>
          <p:cNvSpPr>
            <a:spLocks noChangeAspect="1" noChangeArrowheads="1"/>
          </p:cNvSpPr>
          <p:nvPr/>
        </p:nvSpPr>
        <p:spPr bwMode="auto">
          <a:xfrm>
            <a:off x="0" y="-46038"/>
            <a:ext cx="904875" cy="1095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grpSp>
        <p:nvGrpSpPr>
          <p:cNvPr id="13" name="그룹 52"/>
          <p:cNvGrpSpPr>
            <a:grpSpLocks/>
          </p:cNvGrpSpPr>
          <p:nvPr/>
        </p:nvGrpSpPr>
        <p:grpSpPr bwMode="auto">
          <a:xfrm>
            <a:off x="575556" y="2420888"/>
            <a:ext cx="3492388" cy="2160240"/>
            <a:chOff x="1115616" y="2132856"/>
            <a:chExt cx="2052228" cy="1944216"/>
          </a:xfrm>
        </p:grpSpPr>
        <p:sp>
          <p:nvSpPr>
            <p:cNvPr id="15" name="직사각형 14"/>
            <p:cNvSpPr/>
            <p:nvPr/>
          </p:nvSpPr>
          <p:spPr>
            <a:xfrm>
              <a:off x="1115616" y="2132856"/>
              <a:ext cx="2052228" cy="468199"/>
            </a:xfrm>
            <a:prstGeom prst="rect">
              <a:avLst/>
            </a:prstGeom>
            <a:solidFill>
              <a:srgbClr val="CC33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ko-KR" altLang="en-US" sz="1200" dirty="0" smtClean="0"/>
                <a:t>포털 </a:t>
              </a:r>
              <a:r>
                <a:rPr lang="en-US" altLang="ko-KR" sz="1200" dirty="0" smtClean="0"/>
                <a:t>‘</a:t>
              </a:r>
              <a:r>
                <a:rPr lang="ko-KR" altLang="en-US" sz="1200" dirty="0" err="1" smtClean="0"/>
                <a:t>마이스누</a:t>
              </a:r>
              <a:r>
                <a:rPr lang="en-US" altLang="ko-KR" sz="1200" dirty="0" smtClean="0"/>
                <a:t>’</a:t>
              </a:r>
              <a:r>
                <a:rPr lang="ko-KR" altLang="en-US" sz="1200" dirty="0" smtClean="0"/>
                <a:t>에서</a:t>
              </a:r>
              <a:r>
                <a:rPr lang="en-US" altLang="ko-KR" sz="1200" dirty="0" smtClean="0"/>
                <a:t> S-CARD </a:t>
              </a:r>
              <a:r>
                <a:rPr lang="ko-KR" altLang="en-US" sz="1200" dirty="0" smtClean="0"/>
                <a:t>신청</a:t>
              </a:r>
              <a:endParaRPr lang="ko-KR" altLang="en-US" sz="1200" dirty="0"/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1115616" y="2745483"/>
              <a:ext cx="2052228" cy="133158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lnSpc>
                  <a:spcPct val="150000"/>
                </a:lnSpc>
                <a:defRPr/>
              </a:pPr>
              <a:r>
                <a:rPr kumimoji="1" lang="en-US" altLang="ko-KR" sz="1100" kern="0" dirty="0" smtClean="0">
                  <a:solidFill>
                    <a:srgbClr val="5A380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j-ea"/>
                  <a:ea typeface="+mj-ea"/>
                </a:rPr>
                <a:t> - </a:t>
              </a:r>
              <a:r>
                <a:rPr kumimoji="1" lang="ko-KR" altLang="en-US" sz="1100" kern="0" dirty="0" smtClean="0">
                  <a:solidFill>
                    <a:srgbClr val="5A380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j-ea"/>
                  <a:ea typeface="+mj-ea"/>
                </a:rPr>
                <a:t>포털 </a:t>
              </a:r>
              <a:r>
                <a:rPr kumimoji="1" lang="ko-KR" altLang="en-US" sz="1100" kern="0" dirty="0" err="1" smtClean="0">
                  <a:solidFill>
                    <a:srgbClr val="5A380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j-ea"/>
                  <a:ea typeface="+mj-ea"/>
                </a:rPr>
                <a:t>마이스누</a:t>
              </a:r>
              <a:r>
                <a:rPr kumimoji="1" lang="en-US" altLang="ko-KR" sz="1100" kern="0" dirty="0" smtClean="0">
                  <a:solidFill>
                    <a:srgbClr val="5A380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j-ea"/>
                  <a:ea typeface="+mj-ea"/>
                </a:rPr>
                <a:t>(http://my.snu.ac.kr) </a:t>
              </a:r>
              <a:r>
                <a:rPr kumimoji="1" lang="ko-KR" altLang="en-US" sz="1100" kern="0" dirty="0" smtClean="0">
                  <a:solidFill>
                    <a:srgbClr val="5A380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j-ea"/>
                  <a:ea typeface="+mj-ea"/>
                </a:rPr>
                <a:t>접속</a:t>
              </a:r>
              <a:endParaRPr lang="en-US" altLang="ko-KR" sz="1100" dirty="0">
                <a:solidFill>
                  <a:srgbClr val="5A3806"/>
                </a:solidFill>
                <a:latin typeface="+mj-ea"/>
                <a:ea typeface="+mj-ea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en-US" altLang="ko-KR" sz="1100" dirty="0">
                  <a:solidFill>
                    <a:srgbClr val="5A3806"/>
                  </a:solidFill>
                  <a:latin typeface="+mj-ea"/>
                  <a:ea typeface="+mj-ea"/>
                </a:rPr>
                <a:t> </a:t>
              </a:r>
              <a:r>
                <a:rPr lang="en-US" altLang="ko-KR" sz="1100" dirty="0" smtClean="0">
                  <a:solidFill>
                    <a:srgbClr val="5A3806"/>
                  </a:solidFill>
                  <a:latin typeface="+mj-ea"/>
                  <a:ea typeface="+mj-ea"/>
                </a:rPr>
                <a:t>- </a:t>
              </a:r>
              <a:r>
                <a:rPr lang="ko-KR" altLang="en-US" sz="1100" dirty="0" smtClean="0">
                  <a:solidFill>
                    <a:srgbClr val="5A3806"/>
                  </a:solidFill>
                  <a:latin typeface="+mj-ea"/>
                  <a:ea typeface="+mj-ea"/>
                </a:rPr>
                <a:t>상단메뉴 </a:t>
              </a:r>
              <a:r>
                <a:rPr lang="en-US" altLang="ko-KR" sz="1100" dirty="0" smtClean="0">
                  <a:solidFill>
                    <a:srgbClr val="5A3806"/>
                  </a:solidFill>
                  <a:latin typeface="+mj-ea"/>
                  <a:ea typeface="+mj-ea"/>
                </a:rPr>
                <a:t>‘</a:t>
              </a:r>
              <a:r>
                <a:rPr lang="ko-KR" altLang="en-US" sz="1100" dirty="0" err="1" smtClean="0">
                  <a:solidFill>
                    <a:srgbClr val="5A3806"/>
                  </a:solidFill>
                  <a:latin typeface="+mj-ea"/>
                  <a:ea typeface="+mj-ea"/>
                </a:rPr>
                <a:t>스누인</a:t>
              </a:r>
              <a:r>
                <a:rPr lang="ko-KR" altLang="en-US" sz="1100" dirty="0" smtClean="0">
                  <a:solidFill>
                    <a:srgbClr val="5A3806"/>
                  </a:solidFill>
                  <a:latin typeface="+mj-ea"/>
                  <a:ea typeface="+mj-ea"/>
                </a:rPr>
                <a:t> 지원</a:t>
              </a:r>
              <a:r>
                <a:rPr lang="en-US" altLang="ko-KR" sz="1100" dirty="0" smtClean="0">
                  <a:solidFill>
                    <a:srgbClr val="5A3806"/>
                  </a:solidFill>
                  <a:latin typeface="+mj-ea"/>
                  <a:ea typeface="+mj-ea"/>
                </a:rPr>
                <a:t>’</a:t>
              </a:r>
              <a:r>
                <a:rPr lang="ko-KR" altLang="en-US" sz="1100" dirty="0" smtClean="0">
                  <a:solidFill>
                    <a:srgbClr val="5A3806"/>
                  </a:solidFill>
                  <a:latin typeface="+mj-ea"/>
                  <a:ea typeface="+mj-ea"/>
                </a:rPr>
                <a:t> 에서 </a:t>
              </a:r>
              <a:r>
                <a:rPr lang="en-US" altLang="ko-KR" sz="1100" dirty="0" smtClean="0">
                  <a:solidFill>
                    <a:srgbClr val="5A3806"/>
                  </a:solidFill>
                  <a:latin typeface="+mj-ea"/>
                  <a:ea typeface="+mj-ea"/>
                </a:rPr>
                <a:t>S-CARD  </a:t>
              </a:r>
              <a:r>
                <a:rPr lang="ko-KR" altLang="en-US" sz="1100" dirty="0" smtClean="0">
                  <a:solidFill>
                    <a:srgbClr val="5A3806"/>
                  </a:solidFill>
                  <a:latin typeface="+mj-ea"/>
                  <a:ea typeface="+mj-ea"/>
                </a:rPr>
                <a:t>클릭</a:t>
              </a:r>
              <a:endParaRPr lang="en-US" altLang="ko-KR" sz="1100" dirty="0" smtClean="0">
                <a:solidFill>
                  <a:srgbClr val="5A3806"/>
                </a:solidFill>
                <a:latin typeface="+mj-ea"/>
                <a:ea typeface="+mj-ea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en-US" altLang="ko-KR" sz="1100" dirty="0" smtClean="0">
                  <a:solidFill>
                    <a:srgbClr val="5A3806"/>
                  </a:solidFill>
                  <a:latin typeface="+mj-ea"/>
                  <a:ea typeface="+mj-ea"/>
                </a:rPr>
                <a:t> - </a:t>
              </a:r>
              <a:r>
                <a:rPr lang="ko-KR" altLang="en-US" sz="1100" dirty="0" smtClean="0">
                  <a:solidFill>
                    <a:srgbClr val="5A3806"/>
                  </a:solidFill>
                  <a:latin typeface="+mj-ea"/>
                  <a:ea typeface="+mj-ea"/>
                </a:rPr>
                <a:t>농협카드 홈페이지</a:t>
              </a:r>
              <a:r>
                <a:rPr lang="en-US" altLang="ko-KR" sz="1100" dirty="0" smtClean="0">
                  <a:solidFill>
                    <a:srgbClr val="5A3806"/>
                  </a:solidFill>
                  <a:latin typeface="+mj-ea"/>
                  <a:ea typeface="+mj-ea"/>
                </a:rPr>
                <a:t>(http://card.nonghyup.com)</a:t>
              </a:r>
            </a:p>
            <a:p>
              <a:pPr>
                <a:lnSpc>
                  <a:spcPct val="150000"/>
                </a:lnSpc>
                <a:defRPr/>
              </a:pPr>
              <a:r>
                <a:rPr lang="en-US" altLang="ko-KR" sz="1100" dirty="0" smtClean="0">
                  <a:solidFill>
                    <a:srgbClr val="5A3806"/>
                  </a:solidFill>
                  <a:latin typeface="+mj-ea"/>
                  <a:ea typeface="+mj-ea"/>
                </a:rPr>
                <a:t>   </a:t>
              </a:r>
              <a:r>
                <a:rPr lang="ko-KR" altLang="en-US" sz="1100" dirty="0" smtClean="0">
                  <a:solidFill>
                    <a:srgbClr val="5A3806"/>
                  </a:solidFill>
                  <a:latin typeface="+mj-ea"/>
                  <a:ea typeface="+mj-ea"/>
                </a:rPr>
                <a:t>로</a:t>
              </a:r>
              <a:r>
                <a:rPr lang="en-US" altLang="ko-KR" sz="1100" dirty="0" smtClean="0">
                  <a:solidFill>
                    <a:srgbClr val="5A3806"/>
                  </a:solidFill>
                  <a:latin typeface="+mj-ea"/>
                  <a:ea typeface="+mj-ea"/>
                </a:rPr>
                <a:t> </a:t>
              </a:r>
              <a:r>
                <a:rPr lang="ko-KR" altLang="en-US" sz="1100" dirty="0" smtClean="0">
                  <a:solidFill>
                    <a:srgbClr val="5A3806"/>
                  </a:solidFill>
                  <a:latin typeface="+mj-ea"/>
                  <a:ea typeface="+mj-ea"/>
                </a:rPr>
                <a:t>연결 </a:t>
              </a:r>
              <a:endParaRPr lang="en-US" altLang="ko-KR" sz="1100" dirty="0" smtClean="0">
                <a:solidFill>
                  <a:srgbClr val="5A3806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17" name="Rectangle 77"/>
          <p:cNvSpPr txBox="1">
            <a:spLocks noChangeArrowheads="1"/>
          </p:cNvSpPr>
          <p:nvPr/>
        </p:nvSpPr>
        <p:spPr bwMode="gray">
          <a:xfrm>
            <a:off x="287524" y="1016732"/>
            <a:ext cx="8244916" cy="864096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marL="457200" indent="-45720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kumimoji="1" lang="ko-KR" altLang="en-US" sz="1600" kern="0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｜ </a:t>
            </a:r>
            <a:r>
              <a:rPr kumimoji="1" lang="ko-KR" altLang="en-US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온라인</a:t>
            </a:r>
            <a:r>
              <a:rPr kumimoji="1" lang="ko-KR" altLang="en-US" sz="1600" kern="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1" lang="ko-KR" altLang="en-US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신청기간 </a:t>
            </a:r>
            <a:r>
              <a:rPr kumimoji="1" lang="en-US" altLang="ko-KR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: </a:t>
            </a:r>
            <a:r>
              <a:rPr kumimoji="1" lang="en-US" altLang="ko-KR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2016. </a:t>
            </a:r>
            <a:r>
              <a:rPr kumimoji="1" lang="en-US" altLang="ko-KR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1. </a:t>
            </a:r>
            <a:r>
              <a:rPr kumimoji="1" lang="en-US" altLang="ko-KR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18.(</a:t>
            </a:r>
            <a:r>
              <a:rPr kumimoji="1" lang="ko-KR" altLang="en-US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월</a:t>
            </a:r>
            <a:r>
              <a:rPr kumimoji="1" lang="en-US" altLang="ko-KR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) ~ 3. </a:t>
            </a:r>
            <a:r>
              <a:rPr kumimoji="1" lang="en-US" altLang="ko-KR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11.(</a:t>
            </a:r>
            <a:r>
              <a:rPr kumimoji="1" lang="ko-KR" altLang="en-US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금</a:t>
            </a:r>
            <a:r>
              <a:rPr kumimoji="1" lang="en-US" altLang="ko-KR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) 20:00</a:t>
            </a:r>
          </a:p>
          <a:p>
            <a:pPr marL="457200" indent="-45720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kumimoji="1" lang="en-US" altLang="ko-KR" sz="1400" kern="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     ※ </a:t>
            </a:r>
            <a:r>
              <a:rPr kumimoji="1" lang="ko-KR" altLang="en-US" sz="1400" kern="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온라인 신청기간 이후에는 </a:t>
            </a:r>
            <a:r>
              <a:rPr kumimoji="1" lang="en-US" altLang="ko-KR" sz="1400" kern="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3. 21.(</a:t>
            </a:r>
            <a:r>
              <a:rPr kumimoji="1" lang="ko-KR" altLang="en-US" sz="1400" kern="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월</a:t>
            </a:r>
            <a:r>
              <a:rPr kumimoji="1" lang="en-US" altLang="ko-KR" sz="1400" kern="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) </a:t>
            </a:r>
            <a:r>
              <a:rPr kumimoji="1" lang="ko-KR" altLang="en-US" sz="1400" kern="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이후 교내 </a:t>
            </a:r>
            <a:r>
              <a:rPr kumimoji="1" lang="en-US" altLang="ko-KR" sz="1400" kern="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NH</a:t>
            </a:r>
            <a:r>
              <a:rPr kumimoji="1" lang="ko-KR" altLang="en-US" sz="1400" kern="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농협은행에 직접 방문하여 신청</a:t>
            </a:r>
            <a:r>
              <a:rPr kumimoji="1" lang="en-US" altLang="ko-KR" sz="1400" kern="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 </a:t>
            </a:r>
            <a:endParaRPr kumimoji="1" lang="ko-KR" altLang="en-US" sz="1400" kern="0" dirty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8" name="Rectangle 77"/>
          <p:cNvSpPr txBox="1">
            <a:spLocks noChangeArrowheads="1"/>
          </p:cNvSpPr>
          <p:nvPr/>
        </p:nvSpPr>
        <p:spPr bwMode="gray">
          <a:xfrm>
            <a:off x="287524" y="1880828"/>
            <a:ext cx="6588732" cy="46805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  <a:buClr>
                <a:schemeClr val="tx1"/>
              </a:buClr>
              <a:defRPr/>
            </a:pPr>
            <a:r>
              <a:rPr kumimoji="1" lang="ko-KR" altLang="en-US" sz="1600" kern="0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｜ </a:t>
            </a:r>
            <a:r>
              <a:rPr kumimoji="1" lang="ko-KR" altLang="en-US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온라인</a:t>
            </a:r>
            <a:r>
              <a:rPr kumimoji="1" lang="ko-KR" altLang="en-US" sz="1600" kern="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1" lang="ko-KR" altLang="en-US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신청 방법</a:t>
            </a:r>
            <a:endParaRPr kumimoji="1" lang="ko-KR" altLang="en-US" sz="1600" kern="0" dirty="0">
              <a:solidFill>
                <a:srgbClr val="5A380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30" name="그룹 52"/>
          <p:cNvGrpSpPr>
            <a:grpSpLocks/>
          </p:cNvGrpSpPr>
          <p:nvPr/>
        </p:nvGrpSpPr>
        <p:grpSpPr bwMode="auto">
          <a:xfrm>
            <a:off x="4788024" y="2420888"/>
            <a:ext cx="3492388" cy="2160240"/>
            <a:chOff x="1115616" y="2132856"/>
            <a:chExt cx="2052228" cy="1944216"/>
          </a:xfrm>
        </p:grpSpPr>
        <p:sp>
          <p:nvSpPr>
            <p:cNvPr id="31" name="직사각형 30"/>
            <p:cNvSpPr/>
            <p:nvPr/>
          </p:nvSpPr>
          <p:spPr>
            <a:xfrm>
              <a:off x="1115616" y="2132856"/>
              <a:ext cx="2052228" cy="468199"/>
            </a:xfrm>
            <a:prstGeom prst="rect">
              <a:avLst/>
            </a:prstGeom>
            <a:solidFill>
              <a:srgbClr val="CC33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ko-KR" altLang="en-US" sz="1200" dirty="0" smtClean="0"/>
                <a:t>농협카드 </a:t>
              </a:r>
              <a:r>
                <a:rPr lang="ko-KR" altLang="en-US" sz="1200" smtClean="0"/>
                <a:t>홈페이지에 정보 입력하여 신청 완료</a:t>
              </a:r>
              <a:endParaRPr lang="ko-KR" altLang="en-US" sz="1200" dirty="0"/>
            </a:p>
          </p:txBody>
        </p:sp>
        <p:sp>
          <p:nvSpPr>
            <p:cNvPr id="32" name="직사각형 31"/>
            <p:cNvSpPr/>
            <p:nvPr/>
          </p:nvSpPr>
          <p:spPr>
            <a:xfrm>
              <a:off x="1115616" y="2745483"/>
              <a:ext cx="2052228" cy="133158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lnSpc>
                  <a:spcPct val="150000"/>
                </a:lnSpc>
                <a:defRPr/>
              </a:pPr>
              <a:r>
                <a:rPr kumimoji="1" lang="en-US" altLang="ko-KR" sz="1100" kern="0" dirty="0" smtClean="0">
                  <a:solidFill>
                    <a:srgbClr val="5A380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j-ea"/>
                  <a:ea typeface="+mj-ea"/>
                </a:rPr>
                <a:t> - </a:t>
              </a:r>
              <a:r>
                <a:rPr kumimoji="1" lang="ko-KR" altLang="en-US" sz="1100" kern="0" dirty="0" smtClean="0">
                  <a:solidFill>
                    <a:srgbClr val="5A380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j-ea"/>
                  <a:ea typeface="+mj-ea"/>
                </a:rPr>
                <a:t>상단메뉴 </a:t>
              </a:r>
              <a:r>
                <a:rPr kumimoji="1" lang="en-US" altLang="ko-KR" sz="1100" kern="0" dirty="0" smtClean="0">
                  <a:solidFill>
                    <a:srgbClr val="5A380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j-ea"/>
                  <a:ea typeface="+mj-ea"/>
                </a:rPr>
                <a:t>‘</a:t>
              </a:r>
              <a:r>
                <a:rPr kumimoji="1" lang="ko-KR" altLang="en-US" sz="1100" kern="0" dirty="0" smtClean="0">
                  <a:solidFill>
                    <a:srgbClr val="5A380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j-ea"/>
                  <a:ea typeface="+mj-ea"/>
                </a:rPr>
                <a:t>카드신청</a:t>
              </a:r>
              <a:r>
                <a:rPr kumimoji="1" lang="en-US" altLang="ko-KR" sz="1100" kern="0" dirty="0" smtClean="0">
                  <a:solidFill>
                    <a:srgbClr val="5A380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j-ea"/>
                  <a:ea typeface="+mj-ea"/>
                </a:rPr>
                <a:t>’ </a:t>
              </a:r>
              <a:r>
                <a:rPr kumimoji="1" lang="ko-KR" altLang="en-US" sz="1100" kern="0" dirty="0" smtClean="0">
                  <a:solidFill>
                    <a:srgbClr val="5A380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j-ea"/>
                  <a:ea typeface="+mj-ea"/>
                </a:rPr>
                <a:t>클릭</a:t>
              </a:r>
              <a:endParaRPr lang="en-US" altLang="ko-KR" sz="1100" dirty="0">
                <a:solidFill>
                  <a:srgbClr val="5A3806"/>
                </a:solidFill>
                <a:latin typeface="+mj-ea"/>
                <a:ea typeface="+mj-ea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en-US" altLang="ko-KR" sz="1100" dirty="0">
                  <a:solidFill>
                    <a:srgbClr val="5A3806"/>
                  </a:solidFill>
                  <a:latin typeface="+mj-ea"/>
                  <a:ea typeface="+mj-ea"/>
                </a:rPr>
                <a:t> </a:t>
              </a:r>
              <a:r>
                <a:rPr lang="en-US" altLang="ko-KR" sz="1100" dirty="0" smtClean="0">
                  <a:solidFill>
                    <a:srgbClr val="5A3806"/>
                  </a:solidFill>
                  <a:latin typeface="+mj-ea"/>
                  <a:ea typeface="+mj-ea"/>
                </a:rPr>
                <a:t>- </a:t>
              </a:r>
              <a:r>
                <a:rPr lang="ko-KR" altLang="en-US" sz="1100" dirty="0" smtClean="0">
                  <a:solidFill>
                    <a:srgbClr val="5A3806"/>
                  </a:solidFill>
                  <a:latin typeface="+mj-ea"/>
                  <a:ea typeface="+mj-ea"/>
                </a:rPr>
                <a:t>학생증카드 신청에서 </a:t>
              </a:r>
              <a:r>
                <a:rPr lang="en-US" altLang="ko-KR" sz="1100" dirty="0" smtClean="0">
                  <a:solidFill>
                    <a:srgbClr val="5A3806"/>
                  </a:solidFill>
                  <a:latin typeface="+mj-ea"/>
                  <a:ea typeface="+mj-ea"/>
                </a:rPr>
                <a:t> ‘</a:t>
              </a:r>
              <a:r>
                <a:rPr lang="ko-KR" altLang="en-US" sz="1100" dirty="0" smtClean="0">
                  <a:solidFill>
                    <a:srgbClr val="5A3806"/>
                  </a:solidFill>
                  <a:latin typeface="+mj-ea"/>
                  <a:ea typeface="+mj-ea"/>
                </a:rPr>
                <a:t>서울대</a:t>
              </a:r>
              <a:r>
                <a:rPr lang="en-US" altLang="ko-KR" sz="1100" dirty="0" smtClean="0">
                  <a:solidFill>
                    <a:srgbClr val="5A3806"/>
                  </a:solidFill>
                  <a:latin typeface="+mj-ea"/>
                  <a:ea typeface="+mj-ea"/>
                </a:rPr>
                <a:t>’</a:t>
              </a:r>
              <a:r>
                <a:rPr lang="ko-KR" altLang="en-US" sz="1100" dirty="0" smtClean="0">
                  <a:solidFill>
                    <a:srgbClr val="5A3806"/>
                  </a:solidFill>
                  <a:latin typeface="+mj-ea"/>
                  <a:ea typeface="+mj-ea"/>
                </a:rPr>
                <a:t> 선택 후 정보입력</a:t>
              </a:r>
              <a:endParaRPr lang="en-US" altLang="ko-KR" sz="1100" dirty="0" smtClean="0">
                <a:solidFill>
                  <a:srgbClr val="5A3806"/>
                </a:solidFill>
                <a:latin typeface="+mj-ea"/>
                <a:ea typeface="+mj-ea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en-US" altLang="ko-KR" sz="1100" dirty="0" smtClean="0">
                  <a:solidFill>
                    <a:srgbClr val="5A3806"/>
                  </a:solidFill>
                  <a:latin typeface="+mj-ea"/>
                  <a:ea typeface="+mj-ea"/>
                </a:rPr>
                <a:t> - </a:t>
              </a:r>
              <a:r>
                <a:rPr lang="ko-KR" altLang="en-US" sz="1100" dirty="0" smtClean="0">
                  <a:solidFill>
                    <a:srgbClr val="5A3806"/>
                  </a:solidFill>
                  <a:latin typeface="+mj-ea"/>
                  <a:ea typeface="+mj-ea"/>
                </a:rPr>
                <a:t>약관동의 및 고객정보 등록</a:t>
              </a:r>
              <a:endParaRPr lang="en-US" altLang="ko-KR" sz="1100" dirty="0" smtClean="0">
                <a:solidFill>
                  <a:srgbClr val="5A3806"/>
                </a:solidFill>
                <a:latin typeface="+mj-ea"/>
                <a:ea typeface="+mj-ea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en-US" altLang="ko-KR" sz="1100" dirty="0" smtClean="0">
                  <a:solidFill>
                    <a:srgbClr val="5A3806"/>
                  </a:solidFill>
                  <a:latin typeface="+mj-ea"/>
                  <a:ea typeface="+mj-ea"/>
                </a:rPr>
                <a:t> - </a:t>
              </a:r>
              <a:r>
                <a:rPr lang="ko-KR" altLang="en-US" sz="1100" dirty="0" smtClean="0">
                  <a:solidFill>
                    <a:srgbClr val="5A3806"/>
                  </a:solidFill>
                  <a:latin typeface="+mj-ea"/>
                  <a:ea typeface="+mj-ea"/>
                </a:rPr>
                <a:t>신청서 조회하여 신청 완료</a:t>
              </a:r>
              <a:endParaRPr lang="en-US" altLang="ko-KR" sz="1100" dirty="0" smtClean="0">
                <a:solidFill>
                  <a:srgbClr val="5A3806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33" name="오른쪽 화살표 32"/>
          <p:cNvSpPr/>
          <p:nvPr/>
        </p:nvSpPr>
        <p:spPr>
          <a:xfrm>
            <a:off x="4283968" y="3356992"/>
            <a:ext cx="288032" cy="216024"/>
          </a:xfrm>
          <a:prstGeom prst="rightArrow">
            <a:avLst/>
          </a:prstGeom>
          <a:solidFill>
            <a:srgbClr val="CC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6" name="그룹 35"/>
          <p:cNvGrpSpPr/>
          <p:nvPr/>
        </p:nvGrpSpPr>
        <p:grpSpPr>
          <a:xfrm>
            <a:off x="395536" y="4833156"/>
            <a:ext cx="8352928" cy="864096"/>
            <a:chOff x="395536" y="4689140"/>
            <a:chExt cx="8352928" cy="864096"/>
          </a:xfrm>
        </p:grpSpPr>
        <p:sp>
          <p:nvSpPr>
            <p:cNvPr id="34" name="Rectangle 77"/>
            <p:cNvSpPr txBox="1">
              <a:spLocks noChangeArrowheads="1"/>
            </p:cNvSpPr>
            <p:nvPr/>
          </p:nvSpPr>
          <p:spPr bwMode="gray">
            <a:xfrm>
              <a:off x="395536" y="4689140"/>
              <a:ext cx="8352928" cy="864096"/>
            </a:xfrm>
            <a:prstGeom prst="rect">
              <a:avLst/>
            </a:prstGeom>
            <a:ln>
              <a:miter lim="800000"/>
              <a:headEnd/>
              <a:tailEnd/>
            </a:ln>
          </p:spPr>
          <p:txBody>
            <a:bodyPr/>
            <a:lstStyle/>
            <a:p>
              <a:pPr marL="457200" indent="-457200">
                <a:lnSpc>
                  <a:spcPct val="150000"/>
                </a:lnSpc>
                <a:spcBef>
                  <a:spcPct val="20000"/>
                </a:spcBef>
                <a:buClr>
                  <a:schemeClr val="tx1"/>
                </a:buClr>
                <a:defRPr/>
              </a:pPr>
              <a:r>
                <a:rPr kumimoji="1" lang="ko-KR" altLang="en-US" sz="1600" kern="0" dirty="0">
                  <a:solidFill>
                    <a:srgbClr val="CC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｜ </a:t>
              </a:r>
              <a:r>
                <a:rPr kumimoji="1" lang="en-US" altLang="ko-KR" sz="1600" kern="0" dirty="0" smtClean="0">
                  <a:solidFill>
                    <a:srgbClr val="5A380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S-CARD </a:t>
              </a:r>
              <a:r>
                <a:rPr kumimoji="1" lang="ko-KR" altLang="en-US" sz="1600" kern="0" dirty="0" smtClean="0">
                  <a:solidFill>
                    <a:srgbClr val="5A380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수령 </a:t>
              </a:r>
              <a:r>
                <a:rPr kumimoji="1" lang="en-US" altLang="ko-KR" sz="1600" kern="0" dirty="0" smtClean="0">
                  <a:solidFill>
                    <a:srgbClr val="5A380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: </a:t>
              </a:r>
              <a:r>
                <a:rPr kumimoji="1" lang="en-US" altLang="ko-KR" sz="1600" kern="0" dirty="0" smtClean="0">
                  <a:solidFill>
                    <a:srgbClr val="5A380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2016. </a:t>
              </a:r>
              <a:r>
                <a:rPr kumimoji="1" lang="en-US" altLang="ko-KR" sz="1600" kern="0" dirty="0" smtClean="0">
                  <a:solidFill>
                    <a:srgbClr val="5A380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3. </a:t>
              </a:r>
              <a:r>
                <a:rPr kumimoji="1" lang="en-US" altLang="ko-KR" sz="1600" kern="0" smtClean="0">
                  <a:solidFill>
                    <a:srgbClr val="5A380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3</a:t>
              </a:r>
              <a:r>
                <a:rPr kumimoji="1" lang="en-US" altLang="ko-KR" sz="1600" kern="0" smtClean="0">
                  <a:solidFill>
                    <a:srgbClr val="5A380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.(</a:t>
              </a:r>
              <a:r>
                <a:rPr kumimoji="1" lang="ko-KR" altLang="en-US" sz="1600" kern="0" smtClean="0">
                  <a:solidFill>
                    <a:srgbClr val="5A380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목</a:t>
              </a:r>
              <a:r>
                <a:rPr kumimoji="1" lang="en-US" altLang="ko-KR" sz="1600" kern="0" smtClean="0">
                  <a:solidFill>
                    <a:srgbClr val="5A380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)</a:t>
              </a:r>
              <a:r>
                <a:rPr kumimoji="1" lang="ko-KR" altLang="en-US" sz="1600" kern="0" dirty="0" smtClean="0">
                  <a:solidFill>
                    <a:srgbClr val="5A380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부터 신청일 순 배부</a:t>
              </a:r>
              <a:endParaRPr kumimoji="1" lang="en-US" altLang="ko-KR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endParaRPr>
            </a:p>
            <a:p>
              <a:pPr marL="457200" indent="-457200">
                <a:lnSpc>
                  <a:spcPct val="150000"/>
                </a:lnSpc>
                <a:spcBef>
                  <a:spcPct val="20000"/>
                </a:spcBef>
                <a:buClr>
                  <a:schemeClr val="tx1"/>
                </a:buClr>
                <a:defRPr/>
              </a:pPr>
              <a:r>
                <a:rPr kumimoji="1" lang="en-US" altLang="ko-KR" sz="1600" kern="0" dirty="0" smtClean="0">
                  <a:solidFill>
                    <a:srgbClr val="5A380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          S-CARD </a:t>
              </a:r>
              <a:r>
                <a:rPr kumimoji="1" lang="ko-KR" altLang="en-US" sz="1600" kern="0" dirty="0" smtClean="0">
                  <a:solidFill>
                    <a:srgbClr val="5A380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수령 문자 받은 후</a:t>
              </a:r>
              <a:r>
                <a:rPr kumimoji="1" lang="en-US" altLang="ko-KR" sz="1600" kern="0" dirty="0" smtClean="0">
                  <a:solidFill>
                    <a:srgbClr val="5A380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, </a:t>
              </a:r>
              <a:r>
                <a:rPr kumimoji="1" lang="ko-KR" altLang="en-US" sz="1600" kern="0" dirty="0" smtClean="0">
                  <a:solidFill>
                    <a:srgbClr val="5A380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반드시 본인이 신분증 지참하여 교내 농협 지점 방문</a:t>
              </a:r>
              <a:endParaRPr kumimoji="1" lang="en-US" altLang="ko-KR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endParaRPr>
            </a:p>
            <a:p>
              <a:pPr marL="457200" indent="-457200">
                <a:lnSpc>
                  <a:spcPct val="150000"/>
                </a:lnSpc>
                <a:spcBef>
                  <a:spcPct val="20000"/>
                </a:spcBef>
                <a:buClr>
                  <a:schemeClr val="tx1"/>
                </a:buClr>
                <a:defRPr/>
              </a:pPr>
              <a:endParaRPr kumimoji="1" lang="ko-KR" altLang="en-US" sz="1600" kern="0" dirty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35" name="오른쪽 화살표 34"/>
            <p:cNvSpPr/>
            <p:nvPr/>
          </p:nvSpPr>
          <p:spPr>
            <a:xfrm>
              <a:off x="827584" y="5265204"/>
              <a:ext cx="252028" cy="144016"/>
            </a:xfrm>
            <a:prstGeom prst="rightArrow">
              <a:avLst/>
            </a:prstGeom>
            <a:solidFill>
              <a:srgbClr val="CC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8" name="Rectangle 77"/>
          <p:cNvSpPr txBox="1">
            <a:spLocks noChangeArrowheads="1"/>
          </p:cNvSpPr>
          <p:nvPr/>
        </p:nvSpPr>
        <p:spPr bwMode="gray">
          <a:xfrm>
            <a:off x="503548" y="5733256"/>
            <a:ext cx="8280920" cy="64807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marL="457200" indent="-45720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kumimoji="1" lang="en-US" altLang="ko-KR" sz="1400" kern="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   ※ </a:t>
            </a:r>
            <a:r>
              <a:rPr kumimoji="1" lang="ko-KR" altLang="en-US" sz="1400" kern="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자세한 내용은 </a:t>
            </a:r>
            <a:r>
              <a:rPr kumimoji="1" lang="en-US" altLang="ko-KR" sz="1400" kern="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SNUPEDIA </a:t>
            </a:r>
            <a:r>
              <a:rPr kumimoji="1" lang="ko-KR" altLang="en-US" sz="1400" kern="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참조</a:t>
            </a:r>
            <a:r>
              <a:rPr kumimoji="1" lang="en-US" altLang="ko-KR" sz="1400" kern="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 </a:t>
            </a:r>
            <a:endParaRPr kumimoji="1" lang="ko-KR" altLang="en-US" sz="1400" kern="0" dirty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2"/>
          <p:cNvGrpSpPr/>
          <p:nvPr/>
        </p:nvGrpSpPr>
        <p:grpSpPr>
          <a:xfrm rot="767847">
            <a:off x="6230161" y="1446042"/>
            <a:ext cx="2659834" cy="2591734"/>
            <a:chOff x="5148064" y="1736812"/>
            <a:chExt cx="1800200" cy="1728192"/>
          </a:xfrm>
        </p:grpSpPr>
        <p:grpSp>
          <p:nvGrpSpPr>
            <p:cNvPr id="3" name="그룹 50"/>
            <p:cNvGrpSpPr/>
            <p:nvPr/>
          </p:nvGrpSpPr>
          <p:grpSpPr>
            <a:xfrm>
              <a:off x="5148064" y="1736812"/>
              <a:ext cx="1800200" cy="1728192"/>
              <a:chOff x="683568" y="1700808"/>
              <a:chExt cx="4291124" cy="4291124"/>
            </a:xfrm>
          </p:grpSpPr>
          <p:pic>
            <p:nvPicPr>
              <p:cNvPr id="6" name="그림 5" descr="6818354800_20130510103635.jp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683568" y="1700808"/>
                <a:ext cx="4291124" cy="4291124"/>
              </a:xfrm>
              <a:prstGeom prst="rect">
                <a:avLst/>
              </a:prstGeom>
            </p:spPr>
          </p:pic>
          <p:grpSp>
            <p:nvGrpSpPr>
              <p:cNvPr id="4" name="그룹 40"/>
              <p:cNvGrpSpPr>
                <a:grpSpLocks noChangeAspect="1"/>
              </p:cNvGrpSpPr>
              <p:nvPr/>
            </p:nvGrpSpPr>
            <p:grpSpPr>
              <a:xfrm>
                <a:off x="1907704" y="2204864"/>
                <a:ext cx="1800200" cy="3200352"/>
                <a:chOff x="7009606" y="1304923"/>
                <a:chExt cx="2227500" cy="3960000"/>
              </a:xfrm>
            </p:grpSpPr>
            <p:pic>
              <p:nvPicPr>
                <p:cNvPr id="9" name="그림 8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09606" y="1304923"/>
                  <a:ext cx="2227500" cy="3960000"/>
                </a:xfrm>
                <a:prstGeom prst="rect">
                  <a:avLst/>
                </a:prstGeom>
              </p:spPr>
            </p:pic>
            <p:sp>
              <p:nvSpPr>
                <p:cNvPr id="10" name="직사각형 9"/>
                <p:cNvSpPr/>
                <p:nvPr/>
              </p:nvSpPr>
              <p:spPr>
                <a:xfrm>
                  <a:off x="7605804" y="4645370"/>
                  <a:ext cx="1092923" cy="16317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endParaRPr lang="en-US" altLang="ko-KR" sz="8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Y강M" pitchFamily="18" charset="-127"/>
                    <a:ea typeface="HY강M" pitchFamily="18" charset="-127"/>
                  </a:endParaRPr>
                </a:p>
              </p:txBody>
            </p:sp>
          </p:grpSp>
          <p:pic>
            <p:nvPicPr>
              <p:cNvPr id="8" name="그림 7" descr="이상훈94.jp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051720" y="3032956"/>
                <a:ext cx="684076" cy="948114"/>
              </a:xfrm>
              <a:prstGeom prst="rect">
                <a:avLst/>
              </a:prstGeom>
            </p:spPr>
          </p:pic>
        </p:grpSp>
        <p:sp>
          <p:nvSpPr>
            <p:cNvPr id="5" name="직사각형 4"/>
            <p:cNvSpPr/>
            <p:nvPr/>
          </p:nvSpPr>
          <p:spPr>
            <a:xfrm>
              <a:off x="6012160" y="2276872"/>
              <a:ext cx="396044" cy="3240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r>
                <a:rPr lang="ko-KR" altLang="en-US" sz="400" dirty="0" smtClean="0">
                  <a:solidFill>
                    <a:schemeClr val="bg2">
                      <a:lumMod val="25000"/>
                    </a:schemeClr>
                  </a:solidFill>
                </a:rPr>
                <a:t>홍 길 동</a:t>
              </a:r>
              <a:endParaRPr lang="en-US" altLang="ko-KR" sz="400" dirty="0" smtClean="0">
                <a:solidFill>
                  <a:schemeClr val="bg2">
                    <a:lumMod val="25000"/>
                  </a:schemeClr>
                </a:solidFill>
              </a:endParaRPr>
            </a:p>
            <a:p>
              <a:r>
                <a:rPr lang="en-US" altLang="ko-KR" sz="400" dirty="0" smtClean="0">
                  <a:solidFill>
                    <a:schemeClr val="bg2">
                      <a:lumMod val="25000"/>
                    </a:schemeClr>
                  </a:solidFill>
                </a:rPr>
                <a:t>Hong, Gil-Dong</a:t>
              </a:r>
            </a:p>
            <a:p>
              <a:r>
                <a:rPr lang="en-US" altLang="ko-KR" sz="400" dirty="0" smtClean="0">
                  <a:solidFill>
                    <a:schemeClr val="bg2">
                      <a:lumMod val="25000"/>
                    </a:schemeClr>
                  </a:solidFill>
                </a:rPr>
                <a:t>2014-012345</a:t>
              </a:r>
            </a:p>
            <a:p>
              <a:r>
                <a:rPr lang="ko-KR" altLang="en-US" sz="400" dirty="0" smtClean="0">
                  <a:solidFill>
                    <a:schemeClr val="bg2">
                      <a:lumMod val="25000"/>
                    </a:schemeClr>
                  </a:solidFill>
                </a:rPr>
                <a:t>국어국문학과</a:t>
              </a:r>
              <a:endParaRPr lang="ko-KR" altLang="en-US" sz="400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sp>
        <p:nvSpPr>
          <p:cNvPr id="16" name="Rectangle 35"/>
          <p:cNvSpPr>
            <a:spLocks noChangeArrowheads="1"/>
          </p:cNvSpPr>
          <p:nvPr/>
        </p:nvSpPr>
        <p:spPr bwMode="gray">
          <a:xfrm>
            <a:off x="1943708" y="2528900"/>
            <a:ext cx="5256584" cy="1836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kumimoji="1" lang="ko-KR" altLang="en-US" sz="5400" dirty="0" err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좋은_로마의휴일" pitchFamily="2" charset="-127"/>
                <a:ea typeface="좋은_로마의휴일" pitchFamily="2" charset="-127"/>
              </a:rPr>
              <a:t>모바일</a:t>
            </a:r>
            <a:r>
              <a:rPr kumimoji="1" lang="ko-KR" altLang="en-US" sz="54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좋은_로마의휴일" pitchFamily="2" charset="-127"/>
                <a:ea typeface="좋은_로마의휴일" pitchFamily="2" charset="-127"/>
              </a:rPr>
              <a:t> </a:t>
            </a:r>
            <a:r>
              <a:rPr kumimoji="1" lang="en-US" altLang="ko-KR" sz="54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좋은_로마의휴일" pitchFamily="2" charset="-127"/>
                <a:ea typeface="좋은_로마의휴일" pitchFamily="2" charset="-127"/>
              </a:rPr>
              <a:t>S-CARD </a:t>
            </a:r>
          </a:p>
          <a:p>
            <a:pPr algn="ctr">
              <a:defRPr/>
            </a:pPr>
            <a:r>
              <a:rPr kumimoji="1" lang="ko-KR" altLang="en-US" sz="54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좋은_로마의휴일" pitchFamily="2" charset="-127"/>
                <a:ea typeface="좋은_로마의휴일" pitchFamily="2" charset="-127"/>
              </a:rPr>
              <a:t>발급받기 </a:t>
            </a:r>
            <a:r>
              <a:rPr kumimoji="1" lang="en-US" altLang="ko-KR" sz="54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좋은_로마의휴일" pitchFamily="2" charset="-127"/>
                <a:ea typeface="좋은_로마의휴일" pitchFamily="2" charset="-127"/>
              </a:rPr>
              <a:t> </a:t>
            </a:r>
            <a:endParaRPr kumimoji="1" lang="en-US" altLang="ko-KR" sz="5400" dirty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좋은_로마의휴일" pitchFamily="2" charset="-127"/>
              <a:ea typeface="좋은_로마의휴일" pitchFamily="2" charset="-127"/>
            </a:endParaRPr>
          </a:p>
        </p:txBody>
      </p:sp>
      <p:pic>
        <p:nvPicPr>
          <p:cNvPr id="18" name="그림 17" descr="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9665604">
            <a:off x="1198097" y="1255616"/>
            <a:ext cx="1603581" cy="1042328"/>
          </a:xfrm>
          <a:prstGeom prst="rect">
            <a:avLst/>
          </a:prstGeom>
        </p:spPr>
      </p:pic>
      <p:pic>
        <p:nvPicPr>
          <p:cNvPr id="17" name="그림 16" descr="사본 -아이콘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0789465">
            <a:off x="6286993" y="1795620"/>
            <a:ext cx="571154" cy="571154"/>
          </a:xfrm>
          <a:prstGeom prst="rect">
            <a:avLst/>
          </a:prstGeom>
        </p:spPr>
      </p:pic>
      <p:pic>
        <p:nvPicPr>
          <p:cNvPr id="19" name="그림 18" descr="서울대로고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660232" y="6381328"/>
            <a:ext cx="2304256" cy="26856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71" name="Rectangle 35"/>
          <p:cNvSpPr>
            <a:spLocks noChangeArrowheads="1"/>
          </p:cNvSpPr>
          <p:nvPr/>
        </p:nvSpPr>
        <p:spPr bwMode="gray">
          <a:xfrm>
            <a:off x="5329238" y="180975"/>
            <a:ext cx="3814762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defRPr/>
            </a:pPr>
            <a:r>
              <a:rPr kumimoji="1" lang="en-US" altLang="ko-KR" sz="280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좋은_로마의휴일" pitchFamily="2" charset="-127"/>
                <a:ea typeface="좋은_로마의휴일" pitchFamily="2" charset="-127"/>
              </a:rPr>
              <a:t>S-CARD </a:t>
            </a:r>
            <a:r>
              <a:rPr kumimoji="1" lang="ko-KR" altLang="en-US" sz="2800" dirty="0" err="1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좋은_로마의휴일" pitchFamily="2" charset="-127"/>
                <a:ea typeface="좋은_로마의휴일" pitchFamily="2" charset="-127"/>
              </a:rPr>
              <a:t>앱</a:t>
            </a:r>
            <a:r>
              <a:rPr kumimoji="1" lang="ko-KR" altLang="en-US" sz="280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좋은_로마의휴일" pitchFamily="2" charset="-127"/>
                <a:ea typeface="좋은_로마의휴일" pitchFamily="2" charset="-127"/>
              </a:rPr>
              <a:t> 설치 </a:t>
            </a:r>
            <a:r>
              <a:rPr kumimoji="1" lang="en-US" altLang="ko-KR" sz="280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좋은_로마의휴일" pitchFamily="2" charset="-127"/>
                <a:ea typeface="좋은_로마의휴일" pitchFamily="2" charset="-127"/>
              </a:rPr>
              <a:t> </a:t>
            </a:r>
            <a:endParaRPr kumimoji="1" lang="en-US" altLang="ko-KR" sz="2800" dirty="0">
              <a:solidFill>
                <a:srgbClr val="5A380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좋은_로마의휴일" pitchFamily="2" charset="-127"/>
              <a:ea typeface="좋은_로마의휴일" pitchFamily="2" charset="-127"/>
            </a:endParaRPr>
          </a:p>
        </p:txBody>
      </p:sp>
      <p:sp>
        <p:nvSpPr>
          <p:cNvPr id="15" name="AutoShape 201"/>
          <p:cNvSpPr>
            <a:spLocks noChangeArrowheads="1"/>
          </p:cNvSpPr>
          <p:nvPr/>
        </p:nvSpPr>
        <p:spPr bwMode="auto">
          <a:xfrm>
            <a:off x="0" y="1592796"/>
            <a:ext cx="9144000" cy="3744416"/>
          </a:xfrm>
          <a:prstGeom prst="roundRect">
            <a:avLst>
              <a:gd name="adj" fmla="val 162"/>
            </a:avLst>
          </a:prstGeom>
          <a:solidFill>
            <a:schemeClr val="tx1">
              <a:alpha val="1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 dirty="0">
              <a:solidFill>
                <a:srgbClr val="5A380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 Box 203"/>
          <p:cNvSpPr txBox="1">
            <a:spLocks noChangeArrowheads="1"/>
          </p:cNvSpPr>
          <p:nvPr/>
        </p:nvSpPr>
        <p:spPr bwMode="auto">
          <a:xfrm>
            <a:off x="1457587" y="5352524"/>
            <a:ext cx="1755443" cy="338554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latinLnBrk="0">
              <a:defRPr/>
            </a:pPr>
            <a:r>
              <a:rPr lang="en-US" altLang="ko-KR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[</a:t>
            </a:r>
            <a:r>
              <a:rPr lang="ko-KR" altLang="en-US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플레이 스토어</a:t>
            </a:r>
            <a:r>
              <a:rPr lang="en-US" altLang="ko-KR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]</a:t>
            </a:r>
          </a:p>
        </p:txBody>
      </p:sp>
      <p:sp>
        <p:nvSpPr>
          <p:cNvPr id="19" name="Text Box 203"/>
          <p:cNvSpPr txBox="1">
            <a:spLocks noChangeArrowheads="1"/>
          </p:cNvSpPr>
          <p:nvPr/>
        </p:nvSpPr>
        <p:spPr bwMode="auto">
          <a:xfrm>
            <a:off x="5832140" y="5373216"/>
            <a:ext cx="1755443" cy="338554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latinLnBrk="0">
              <a:defRPr/>
            </a:pPr>
            <a:r>
              <a:rPr lang="en-US" altLang="ko-KR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[</a:t>
            </a:r>
            <a:r>
              <a:rPr lang="ko-KR" altLang="en-US" sz="1600" kern="0" dirty="0" err="1" smtClean="0">
                <a:solidFill>
                  <a:srgbClr val="5A38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앱</a:t>
            </a:r>
            <a:r>
              <a:rPr lang="ko-KR" altLang="en-US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스토어</a:t>
            </a:r>
            <a:r>
              <a:rPr lang="en-US" altLang="ko-KR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]</a:t>
            </a:r>
          </a:p>
        </p:txBody>
      </p:sp>
      <p:pic>
        <p:nvPicPr>
          <p:cNvPr id="20" name="그림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916832"/>
            <a:ext cx="1822500" cy="3240000"/>
          </a:xfrm>
          <a:prstGeom prst="rect">
            <a:avLst/>
          </a:prstGeom>
        </p:spPr>
      </p:pic>
      <p:sp>
        <p:nvSpPr>
          <p:cNvPr id="21" name="직사각형 20"/>
          <p:cNvSpPr/>
          <p:nvPr/>
        </p:nvSpPr>
        <p:spPr>
          <a:xfrm>
            <a:off x="3322431" y="2609706"/>
            <a:ext cx="787018" cy="190832"/>
          </a:xfrm>
          <a:prstGeom prst="rect">
            <a:avLst/>
          </a:prstGeom>
          <a:noFill/>
          <a:ln w="2222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5A3806"/>
              </a:solidFill>
            </a:endParaRPr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51" y="1916972"/>
            <a:ext cx="1822501" cy="3240000"/>
          </a:xfrm>
          <a:prstGeom prst="rect">
            <a:avLst/>
          </a:prstGeom>
        </p:spPr>
      </p:pic>
      <p:sp>
        <p:nvSpPr>
          <p:cNvPr id="23" name="직사각형 22"/>
          <p:cNvSpPr/>
          <p:nvPr/>
        </p:nvSpPr>
        <p:spPr>
          <a:xfrm>
            <a:off x="524305" y="2042310"/>
            <a:ext cx="616946" cy="218882"/>
          </a:xfrm>
          <a:prstGeom prst="rect">
            <a:avLst/>
          </a:prstGeom>
          <a:noFill/>
          <a:ln w="2222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5A3806"/>
              </a:solidFill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261752" y="2540005"/>
            <a:ext cx="1809082" cy="485462"/>
          </a:xfrm>
          <a:prstGeom prst="rect">
            <a:avLst/>
          </a:prstGeom>
          <a:noFill/>
          <a:ln w="2222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5A3806"/>
              </a:solidFill>
            </a:endParaRPr>
          </a:p>
        </p:txBody>
      </p:sp>
      <p:pic>
        <p:nvPicPr>
          <p:cNvPr id="25" name="그림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187" y="1896140"/>
            <a:ext cx="2160000" cy="3240000"/>
          </a:xfrm>
          <a:prstGeom prst="rect">
            <a:avLst/>
          </a:prstGeom>
        </p:spPr>
      </p:pic>
      <p:pic>
        <p:nvPicPr>
          <p:cNvPr id="26" name="그림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100" y="1916832"/>
            <a:ext cx="2160000" cy="3240000"/>
          </a:xfrm>
          <a:prstGeom prst="rect">
            <a:avLst/>
          </a:prstGeom>
        </p:spPr>
      </p:pic>
      <p:sp>
        <p:nvSpPr>
          <p:cNvPr id="27" name="직사각형 26"/>
          <p:cNvSpPr/>
          <p:nvPr/>
        </p:nvSpPr>
        <p:spPr>
          <a:xfrm>
            <a:off x="8489875" y="2576631"/>
            <a:ext cx="508496" cy="218882"/>
          </a:xfrm>
          <a:prstGeom prst="rect">
            <a:avLst/>
          </a:prstGeom>
          <a:noFill/>
          <a:ln w="2222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5A3806"/>
              </a:solidFill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4552103" y="2314441"/>
            <a:ext cx="2182997" cy="524380"/>
          </a:xfrm>
          <a:prstGeom prst="rect">
            <a:avLst/>
          </a:prstGeom>
          <a:noFill/>
          <a:ln w="2222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5A3806"/>
              </a:solidFill>
            </a:endParaRPr>
          </a:p>
        </p:txBody>
      </p:sp>
      <p:sp>
        <p:nvSpPr>
          <p:cNvPr id="29" name="Rectangle 77"/>
          <p:cNvSpPr txBox="1">
            <a:spLocks noChangeArrowheads="1"/>
          </p:cNvSpPr>
          <p:nvPr/>
        </p:nvSpPr>
        <p:spPr bwMode="gray">
          <a:xfrm>
            <a:off x="287524" y="1088740"/>
            <a:ext cx="7740860" cy="46780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  <a:buClr>
                <a:schemeClr val="tx1"/>
              </a:buClr>
              <a:defRPr/>
            </a:pPr>
            <a:r>
              <a:rPr kumimoji="1" lang="ko-KR" altLang="en-US" sz="1600" kern="0" dirty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｜</a:t>
            </a:r>
            <a:r>
              <a:rPr kumimoji="1" lang="ko-KR" altLang="en-US" sz="1600" kern="0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1" lang="ko-KR" altLang="en-US" sz="1600" kern="0" dirty="0" smtClean="0">
                <a:solidFill>
                  <a:srgbClr val="5A3806"/>
                </a:solidFill>
                <a:latin typeface="맑은 고딕" pitchFamily="50" charset="-127"/>
                <a:ea typeface="맑은 고딕" pitchFamily="50" charset="-127"/>
              </a:rPr>
              <a:t>플레이 스토어</a:t>
            </a:r>
            <a:r>
              <a:rPr kumimoji="1" lang="en-US" altLang="ko-KR" sz="1600" kern="0" dirty="0" smtClean="0">
                <a:solidFill>
                  <a:srgbClr val="5A3806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kumimoji="1" lang="ko-KR" altLang="en-US" sz="1600" kern="0" dirty="0" err="1" smtClean="0">
                <a:solidFill>
                  <a:srgbClr val="5A3806"/>
                </a:solidFill>
                <a:latin typeface="맑은 고딕" pitchFamily="50" charset="-127"/>
                <a:ea typeface="맑은 고딕" pitchFamily="50" charset="-127"/>
              </a:rPr>
              <a:t>안드로이드</a:t>
            </a:r>
            <a:r>
              <a:rPr kumimoji="1" lang="ko-KR" altLang="en-US" sz="1600" kern="0" dirty="0" smtClean="0">
                <a:solidFill>
                  <a:srgbClr val="5A3806"/>
                </a:solidFill>
                <a:latin typeface="맑은 고딕" pitchFamily="50" charset="-127"/>
                <a:ea typeface="맑은 고딕" pitchFamily="50" charset="-127"/>
              </a:rPr>
              <a:t> 폰</a:t>
            </a:r>
            <a:r>
              <a:rPr kumimoji="1" lang="en-US" altLang="ko-KR" sz="1600" kern="0" dirty="0" smtClean="0">
                <a:solidFill>
                  <a:srgbClr val="5A3806"/>
                </a:solidFill>
                <a:latin typeface="맑은 고딕" pitchFamily="50" charset="-127"/>
                <a:ea typeface="맑은 고딕" pitchFamily="50" charset="-127"/>
              </a:rPr>
              <a:t>)/ </a:t>
            </a:r>
            <a:r>
              <a:rPr kumimoji="1" lang="ko-KR" altLang="en-US" sz="1600" kern="0" dirty="0" err="1" smtClean="0">
                <a:solidFill>
                  <a:srgbClr val="5A3806"/>
                </a:solidFill>
                <a:latin typeface="맑은 고딕" pitchFamily="50" charset="-127"/>
                <a:ea typeface="맑은 고딕" pitchFamily="50" charset="-127"/>
              </a:rPr>
              <a:t>앱</a:t>
            </a:r>
            <a:r>
              <a:rPr kumimoji="1" lang="ko-KR" altLang="en-US" sz="1600" kern="0" dirty="0" smtClean="0">
                <a:solidFill>
                  <a:srgbClr val="5A3806"/>
                </a:solidFill>
                <a:latin typeface="맑은 고딕" pitchFamily="50" charset="-127"/>
                <a:ea typeface="맑은 고딕" pitchFamily="50" charset="-127"/>
              </a:rPr>
              <a:t> 스토어</a:t>
            </a:r>
            <a:r>
              <a:rPr kumimoji="1" lang="en-US" altLang="ko-KR" sz="1600" kern="0" dirty="0" smtClean="0">
                <a:solidFill>
                  <a:srgbClr val="5A3806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kumimoji="1" lang="ko-KR" altLang="en-US" sz="1600" kern="0" dirty="0" err="1" smtClean="0">
                <a:solidFill>
                  <a:srgbClr val="5A3806"/>
                </a:solidFill>
                <a:latin typeface="맑은 고딕" pitchFamily="50" charset="-127"/>
                <a:ea typeface="맑은 고딕" pitchFamily="50" charset="-127"/>
              </a:rPr>
              <a:t>아이폰</a:t>
            </a:r>
            <a:r>
              <a:rPr kumimoji="1" lang="en-US" altLang="ko-KR" sz="1600" kern="0" dirty="0" smtClean="0">
                <a:solidFill>
                  <a:srgbClr val="5A3806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r>
              <a:rPr kumimoji="1" lang="ko-KR" altLang="en-US" sz="1600" kern="0" dirty="0" smtClean="0">
                <a:solidFill>
                  <a:srgbClr val="5A3806"/>
                </a:solidFill>
                <a:latin typeface="맑은 고딕" pitchFamily="50" charset="-127"/>
                <a:ea typeface="맑은 고딕" pitchFamily="50" charset="-127"/>
              </a:rPr>
              <a:t>에서 </a:t>
            </a:r>
            <a:r>
              <a:rPr kumimoji="1" lang="en-US" altLang="ko-KR" sz="1600" kern="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‘S-CARD’ </a:t>
            </a:r>
            <a:r>
              <a:rPr kumimoji="1" lang="ko-KR" altLang="en-US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검색하여 설치</a:t>
            </a:r>
            <a:endParaRPr kumimoji="1" lang="ko-KR" altLang="en-US" sz="1600" kern="0" dirty="0">
              <a:solidFill>
                <a:srgbClr val="5A380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71" name="Rectangle 35"/>
          <p:cNvSpPr>
            <a:spLocks noChangeArrowheads="1"/>
          </p:cNvSpPr>
          <p:nvPr/>
        </p:nvSpPr>
        <p:spPr bwMode="gray">
          <a:xfrm>
            <a:off x="5329238" y="180975"/>
            <a:ext cx="3814762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defRPr/>
            </a:pPr>
            <a:r>
              <a:rPr kumimoji="1" lang="ko-KR" altLang="en-US" sz="2800" dirty="0" err="1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좋은_로마의휴일" pitchFamily="2" charset="-127"/>
                <a:ea typeface="좋은_로마의휴일" pitchFamily="2" charset="-127"/>
              </a:rPr>
              <a:t>모바일</a:t>
            </a:r>
            <a:r>
              <a:rPr kumimoji="1" lang="ko-KR" altLang="en-US" sz="280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좋은_로마의휴일" pitchFamily="2" charset="-127"/>
                <a:ea typeface="좋은_로마의휴일" pitchFamily="2" charset="-127"/>
              </a:rPr>
              <a:t> </a:t>
            </a:r>
            <a:r>
              <a:rPr kumimoji="1" lang="en-US" altLang="ko-KR" sz="280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좋은_로마의휴일" pitchFamily="2" charset="-127"/>
                <a:ea typeface="좋은_로마의휴일" pitchFamily="2" charset="-127"/>
              </a:rPr>
              <a:t>S-CARD </a:t>
            </a:r>
            <a:r>
              <a:rPr kumimoji="1" lang="ko-KR" altLang="en-US" sz="280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좋은_로마의휴일" pitchFamily="2" charset="-127"/>
                <a:ea typeface="좋은_로마의휴일" pitchFamily="2" charset="-127"/>
              </a:rPr>
              <a:t>발급 </a:t>
            </a:r>
            <a:r>
              <a:rPr kumimoji="1" lang="en-US" altLang="ko-KR" sz="280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좋은_로마의휴일" pitchFamily="2" charset="-127"/>
                <a:ea typeface="좋은_로마의휴일" pitchFamily="2" charset="-127"/>
              </a:rPr>
              <a:t> </a:t>
            </a:r>
            <a:endParaRPr kumimoji="1" lang="en-US" altLang="ko-KR" sz="2800" dirty="0">
              <a:solidFill>
                <a:srgbClr val="5A380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좋은_로마의휴일" pitchFamily="2" charset="-127"/>
              <a:ea typeface="좋은_로마의휴일" pitchFamily="2" charset="-127"/>
            </a:endParaRPr>
          </a:p>
        </p:txBody>
      </p:sp>
      <p:sp>
        <p:nvSpPr>
          <p:cNvPr id="15" name="AutoShape 201"/>
          <p:cNvSpPr>
            <a:spLocks noChangeArrowheads="1"/>
          </p:cNvSpPr>
          <p:nvPr/>
        </p:nvSpPr>
        <p:spPr bwMode="auto">
          <a:xfrm>
            <a:off x="0" y="1448780"/>
            <a:ext cx="9144000" cy="4356484"/>
          </a:xfrm>
          <a:prstGeom prst="roundRect">
            <a:avLst>
              <a:gd name="adj" fmla="val 162"/>
            </a:avLst>
          </a:prstGeom>
          <a:solidFill>
            <a:schemeClr val="tx1">
              <a:alpha val="1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 dirty="0">
              <a:solidFill>
                <a:srgbClr val="5A380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Rectangle 77"/>
          <p:cNvSpPr txBox="1">
            <a:spLocks noChangeArrowheads="1"/>
          </p:cNvSpPr>
          <p:nvPr/>
        </p:nvSpPr>
        <p:spPr bwMode="gray">
          <a:xfrm>
            <a:off x="143508" y="944724"/>
            <a:ext cx="7740860" cy="46780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  <a:buClr>
                <a:schemeClr val="tx1"/>
              </a:buClr>
              <a:defRPr/>
            </a:pPr>
            <a:r>
              <a:rPr kumimoji="1" lang="ko-KR" altLang="en-US" sz="1600" kern="0" dirty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｜</a:t>
            </a:r>
            <a:r>
              <a:rPr kumimoji="1" lang="ko-KR" altLang="en-US" sz="1600" kern="0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1" lang="ko-KR" altLang="en-US" sz="1600" kern="0" dirty="0" err="1" smtClean="0">
                <a:solidFill>
                  <a:srgbClr val="5A3806"/>
                </a:solidFill>
                <a:latin typeface="맑은 고딕" pitchFamily="50" charset="-127"/>
                <a:ea typeface="맑은 고딕" pitchFamily="50" charset="-127"/>
              </a:rPr>
              <a:t>마이스누</a:t>
            </a:r>
            <a:r>
              <a:rPr kumimoji="1" lang="en-US" altLang="ko-KR" sz="1600" kern="0" dirty="0" smtClean="0">
                <a:solidFill>
                  <a:srgbClr val="5A3806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kumimoji="1" lang="en-US" altLang="ko-KR" sz="1600" kern="0" dirty="0" err="1" smtClean="0">
                <a:solidFill>
                  <a:srgbClr val="5A3806"/>
                </a:solidFill>
                <a:latin typeface="맑은 고딕" pitchFamily="50" charset="-127"/>
                <a:ea typeface="맑은 고딕" pitchFamily="50" charset="-127"/>
              </a:rPr>
              <a:t>mySNU</a:t>
            </a:r>
            <a:r>
              <a:rPr kumimoji="1" lang="en-US" altLang="ko-KR" sz="1600" kern="0" dirty="0" smtClean="0">
                <a:solidFill>
                  <a:srgbClr val="5A3806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r>
              <a:rPr kumimoji="1" lang="ko-KR" altLang="en-US" sz="1600" kern="0" dirty="0" smtClean="0">
                <a:solidFill>
                  <a:srgbClr val="5A3806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1" lang="en-US" altLang="ko-KR" sz="1600" kern="0" dirty="0" smtClean="0">
                <a:solidFill>
                  <a:srgbClr val="5A3806"/>
                </a:solidFill>
                <a:latin typeface="맑은 고딕" pitchFamily="50" charset="-127"/>
                <a:ea typeface="맑은 고딕" pitchFamily="50" charset="-127"/>
              </a:rPr>
              <a:t>ID, PW</a:t>
            </a:r>
            <a:r>
              <a:rPr kumimoji="1" lang="ko-KR" altLang="en-US" sz="1600" kern="0" dirty="0" smtClean="0">
                <a:solidFill>
                  <a:srgbClr val="5A3806"/>
                </a:solidFill>
                <a:latin typeface="맑은 고딕" pitchFamily="50" charset="-127"/>
                <a:ea typeface="맑은 고딕" pitchFamily="50" charset="-127"/>
              </a:rPr>
              <a:t>로 로그인하여 </a:t>
            </a:r>
            <a:r>
              <a:rPr kumimoji="1" lang="ko-KR" altLang="en-US" sz="1600" kern="0" dirty="0" err="1" smtClean="0">
                <a:solidFill>
                  <a:srgbClr val="CC3300"/>
                </a:solidFill>
                <a:latin typeface="맑은 고딕" pitchFamily="50" charset="-127"/>
                <a:ea typeface="맑은 고딕" pitchFamily="50" charset="-127"/>
              </a:rPr>
              <a:t>모바일</a:t>
            </a:r>
            <a:r>
              <a:rPr kumimoji="1" lang="ko-KR" altLang="en-US" sz="1600" kern="0" dirty="0" smtClean="0">
                <a:solidFill>
                  <a:srgbClr val="CC33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1" lang="en-US" altLang="ko-KR" sz="1600" kern="0" dirty="0" smtClean="0">
                <a:solidFill>
                  <a:srgbClr val="CC3300"/>
                </a:solidFill>
                <a:latin typeface="맑은 고딕" pitchFamily="50" charset="-127"/>
                <a:ea typeface="맑은 고딕" pitchFamily="50" charset="-127"/>
              </a:rPr>
              <a:t>S-CARD</a:t>
            </a:r>
            <a:r>
              <a:rPr kumimoji="1" lang="en-US" altLang="ko-KR" sz="1600" kern="0" dirty="0" smtClean="0">
                <a:solidFill>
                  <a:srgbClr val="5A3806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1" lang="ko-KR" altLang="en-US" sz="1600" kern="0" dirty="0" smtClean="0">
                <a:solidFill>
                  <a:srgbClr val="5A3806"/>
                </a:solidFill>
                <a:latin typeface="맑은 고딕" pitchFamily="50" charset="-127"/>
                <a:ea typeface="맑은 고딕" pitchFamily="50" charset="-127"/>
              </a:rPr>
              <a:t>발급</a:t>
            </a:r>
            <a:endParaRPr kumimoji="1" lang="ko-KR" altLang="en-US" sz="1600" kern="0" dirty="0">
              <a:solidFill>
                <a:srgbClr val="5A380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4" name="Text Box 203"/>
          <p:cNvSpPr txBox="1">
            <a:spLocks noChangeArrowheads="1"/>
          </p:cNvSpPr>
          <p:nvPr/>
        </p:nvSpPr>
        <p:spPr bwMode="auto">
          <a:xfrm>
            <a:off x="0" y="5841268"/>
            <a:ext cx="2123951" cy="30777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latinLnBrk="0">
              <a:defRPr/>
            </a:pPr>
            <a:r>
              <a:rPr lang="ko-KR" altLang="en-US" sz="1400" kern="0" dirty="0" err="1" smtClean="0">
                <a:solidFill>
                  <a:srgbClr val="5A38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마이스누</a:t>
            </a:r>
            <a:r>
              <a:rPr lang="ko-KR" altLang="en-US" sz="14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</a:t>
            </a:r>
            <a:r>
              <a:rPr lang="en-US" altLang="ko-KR" sz="14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ID, PW</a:t>
            </a:r>
            <a:r>
              <a:rPr lang="ko-KR" altLang="en-US" sz="14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입력</a:t>
            </a:r>
            <a:endParaRPr lang="en-US" altLang="ko-KR" sz="1400" kern="0" dirty="0" smtClean="0">
              <a:solidFill>
                <a:srgbClr val="5A380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47" name="Text Box 203"/>
          <p:cNvSpPr txBox="1">
            <a:spLocks noChangeArrowheads="1"/>
          </p:cNvSpPr>
          <p:nvPr/>
        </p:nvSpPr>
        <p:spPr bwMode="auto">
          <a:xfrm>
            <a:off x="2795930" y="5836548"/>
            <a:ext cx="1259122" cy="30777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latinLnBrk="0">
              <a:defRPr/>
            </a:pPr>
            <a:r>
              <a:rPr lang="ko-KR" altLang="en-US" sz="14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버튼 설명</a:t>
            </a:r>
            <a:endParaRPr lang="en-US" altLang="ko-KR" sz="1400" kern="0" dirty="0" smtClean="0">
              <a:solidFill>
                <a:srgbClr val="5A380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57" name="Text Box 203"/>
          <p:cNvSpPr txBox="1">
            <a:spLocks noChangeArrowheads="1"/>
          </p:cNvSpPr>
          <p:nvPr/>
        </p:nvSpPr>
        <p:spPr bwMode="auto">
          <a:xfrm>
            <a:off x="4824028" y="5877272"/>
            <a:ext cx="1935304" cy="30777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latinLnBrk="0">
              <a:defRPr/>
            </a:pPr>
            <a:r>
              <a:rPr lang="en-US" altLang="ko-KR" sz="14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(+)</a:t>
            </a:r>
            <a:r>
              <a:rPr lang="ko-KR" altLang="en-US" sz="14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버튼 클릭</a:t>
            </a:r>
            <a:endParaRPr lang="en-US" altLang="ko-KR" sz="1400" kern="0" dirty="0" smtClean="0">
              <a:solidFill>
                <a:srgbClr val="5A380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58" name="Text Box 203"/>
          <p:cNvSpPr txBox="1">
            <a:spLocks noChangeArrowheads="1"/>
          </p:cNvSpPr>
          <p:nvPr/>
        </p:nvSpPr>
        <p:spPr bwMode="auto">
          <a:xfrm>
            <a:off x="7056276" y="5841268"/>
            <a:ext cx="1935304" cy="30777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latinLnBrk="0">
              <a:defRPr/>
            </a:pPr>
            <a:r>
              <a:rPr lang="ko-KR" altLang="en-US" sz="14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발급 완료</a:t>
            </a:r>
            <a:endParaRPr lang="en-US" altLang="ko-KR" sz="1400" kern="0" dirty="0" smtClean="0">
              <a:solidFill>
                <a:srgbClr val="5A380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grpSp>
        <p:nvGrpSpPr>
          <p:cNvPr id="2" name="그룹 62"/>
          <p:cNvGrpSpPr/>
          <p:nvPr/>
        </p:nvGrpSpPr>
        <p:grpSpPr>
          <a:xfrm>
            <a:off x="70818" y="1664804"/>
            <a:ext cx="8895240" cy="3852429"/>
            <a:chOff x="70818" y="1520788"/>
            <a:chExt cx="8895240" cy="3852429"/>
          </a:xfrm>
        </p:grpSpPr>
        <p:pic>
          <p:nvPicPr>
            <p:cNvPr id="45" name="그림 4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18" y="1556791"/>
              <a:ext cx="2126487" cy="3780421"/>
            </a:xfrm>
            <a:prstGeom prst="rect">
              <a:avLst/>
            </a:prstGeom>
          </p:spPr>
        </p:pic>
        <p:sp>
          <p:nvSpPr>
            <p:cNvPr id="46" name="직사각형 45"/>
            <p:cNvSpPr/>
            <p:nvPr/>
          </p:nvSpPr>
          <p:spPr>
            <a:xfrm>
              <a:off x="266804" y="3161418"/>
              <a:ext cx="1328105" cy="430086"/>
            </a:xfrm>
            <a:prstGeom prst="rect">
              <a:avLst/>
            </a:prstGeom>
            <a:noFill/>
            <a:ln w="22225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HY강M" pitchFamily="18" charset="-127"/>
                <a:ea typeface="HY강M" pitchFamily="18" charset="-127"/>
              </a:endParaRPr>
            </a:p>
          </p:txBody>
        </p:sp>
        <p:grpSp>
          <p:nvGrpSpPr>
            <p:cNvPr id="3" name="그룹 47"/>
            <p:cNvGrpSpPr/>
            <p:nvPr/>
          </p:nvGrpSpPr>
          <p:grpSpPr>
            <a:xfrm>
              <a:off x="6912260" y="1520788"/>
              <a:ext cx="2053798" cy="3852429"/>
              <a:chOff x="7009606" y="1304923"/>
              <a:chExt cx="2227500" cy="3960000"/>
            </a:xfrm>
          </p:grpSpPr>
          <p:pic>
            <p:nvPicPr>
              <p:cNvPr id="49" name="그림 4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09606" y="1304923"/>
                <a:ext cx="2227500" cy="3960000"/>
              </a:xfrm>
              <a:prstGeom prst="rect">
                <a:avLst/>
              </a:prstGeom>
            </p:spPr>
          </p:pic>
          <p:sp>
            <p:nvSpPr>
              <p:cNvPr id="50" name="직사각형 49"/>
              <p:cNvSpPr/>
              <p:nvPr/>
            </p:nvSpPr>
            <p:spPr>
              <a:xfrm>
                <a:off x="8079633" y="2432050"/>
                <a:ext cx="746867" cy="13298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r>
                  <a:rPr lang="ko-KR" altLang="en-US" sz="8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Y강M" pitchFamily="18" charset="-127"/>
                    <a:ea typeface="HY강M" pitchFamily="18" charset="-127"/>
                  </a:rPr>
                  <a:t>홍 길 동</a:t>
                </a:r>
                <a:endParaRPr lang="en-US" altLang="ko-KR" sz="8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51" name="직사각형 50"/>
              <p:cNvSpPr/>
              <p:nvPr/>
            </p:nvSpPr>
            <p:spPr>
              <a:xfrm>
                <a:off x="8079633" y="2626231"/>
                <a:ext cx="746867" cy="12690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r>
                  <a:rPr lang="en-US" altLang="ko-KR" sz="8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Y강M" pitchFamily="18" charset="-127"/>
                    <a:ea typeface="HY강M" pitchFamily="18" charset="-127"/>
                  </a:rPr>
                  <a:t>Hong Gil Dong</a:t>
                </a:r>
              </a:p>
            </p:txBody>
          </p:sp>
          <p:sp>
            <p:nvSpPr>
              <p:cNvPr id="52" name="직사각형 51"/>
              <p:cNvSpPr/>
              <p:nvPr/>
            </p:nvSpPr>
            <p:spPr>
              <a:xfrm>
                <a:off x="8079632" y="2807392"/>
                <a:ext cx="746867" cy="11982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r>
                  <a:rPr lang="en-US" altLang="ko-KR" sz="8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Y강M" pitchFamily="18" charset="-127"/>
                    <a:ea typeface="HY강M" pitchFamily="18" charset="-127"/>
                  </a:rPr>
                  <a:t>2013 - 12345</a:t>
                </a:r>
                <a:endParaRPr lang="ko-KR" altLang="en-US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53" name="직사각형 52"/>
              <p:cNvSpPr/>
              <p:nvPr/>
            </p:nvSpPr>
            <p:spPr>
              <a:xfrm>
                <a:off x="7605804" y="4645370"/>
                <a:ext cx="1092923" cy="16317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endParaRPr lang="en-US" altLang="ko-KR" sz="8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</p:grpSp>
        <p:pic>
          <p:nvPicPr>
            <p:cNvPr id="55" name="그림 5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6016" y="1556793"/>
              <a:ext cx="2131107" cy="3788634"/>
            </a:xfrm>
            <a:prstGeom prst="rect">
              <a:avLst/>
            </a:prstGeom>
          </p:spPr>
        </p:pic>
        <p:pic>
          <p:nvPicPr>
            <p:cNvPr id="56" name="그림 5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0260" y="1538463"/>
              <a:ext cx="2136797" cy="3798750"/>
            </a:xfrm>
            <a:prstGeom prst="rect">
              <a:avLst/>
            </a:prstGeom>
          </p:spPr>
        </p:pic>
        <p:sp>
          <p:nvSpPr>
            <p:cNvPr id="59" name="직사각형 58"/>
            <p:cNvSpPr/>
            <p:nvPr/>
          </p:nvSpPr>
          <p:spPr>
            <a:xfrm>
              <a:off x="5377149" y="3016960"/>
              <a:ext cx="801269" cy="828194"/>
            </a:xfrm>
            <a:prstGeom prst="rect">
              <a:avLst/>
            </a:prstGeom>
            <a:noFill/>
            <a:ln w="22225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HY강M" pitchFamily="18" charset="-127"/>
                <a:ea typeface="HY강M" pitchFamily="18" charset="-127"/>
              </a:endParaRPr>
            </a:p>
          </p:txBody>
        </p:sp>
        <p:pic>
          <p:nvPicPr>
            <p:cNvPr id="60" name="그림 59" descr="이상훈94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092280" y="2564903"/>
              <a:ext cx="756084" cy="1005997"/>
            </a:xfrm>
            <a:prstGeom prst="rect">
              <a:avLst/>
            </a:prstGeom>
          </p:spPr>
        </p:pic>
        <p:sp>
          <p:nvSpPr>
            <p:cNvPr id="61" name="직사각형 60"/>
            <p:cNvSpPr/>
            <p:nvPr/>
          </p:nvSpPr>
          <p:spPr>
            <a:xfrm>
              <a:off x="7884368" y="2636912"/>
              <a:ext cx="864096" cy="8280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r>
                <a:rPr lang="ko-KR" altLang="en-US" sz="800" dirty="0" smtClean="0">
                  <a:solidFill>
                    <a:schemeClr val="bg2">
                      <a:lumMod val="25000"/>
                    </a:schemeClr>
                  </a:solidFill>
                </a:rPr>
                <a:t>홍 길 동</a:t>
              </a:r>
              <a:endParaRPr lang="en-US" altLang="ko-KR" sz="800" dirty="0" smtClean="0">
                <a:solidFill>
                  <a:schemeClr val="bg2">
                    <a:lumMod val="25000"/>
                  </a:schemeClr>
                </a:solidFill>
              </a:endParaRPr>
            </a:p>
            <a:p>
              <a:r>
                <a:rPr lang="en-US" altLang="ko-KR" sz="800" dirty="0" smtClean="0">
                  <a:solidFill>
                    <a:schemeClr val="bg2">
                      <a:lumMod val="25000"/>
                    </a:schemeClr>
                  </a:solidFill>
                </a:rPr>
                <a:t>Hong, Gil-Dong</a:t>
              </a:r>
            </a:p>
            <a:p>
              <a:r>
                <a:rPr lang="en-US" altLang="ko-KR" sz="800" dirty="0" smtClean="0">
                  <a:solidFill>
                    <a:schemeClr val="bg2">
                      <a:lumMod val="25000"/>
                    </a:schemeClr>
                  </a:solidFill>
                </a:rPr>
                <a:t>2014-012345</a:t>
              </a:r>
            </a:p>
            <a:p>
              <a:r>
                <a:rPr lang="ko-KR" altLang="en-US" sz="800" dirty="0" smtClean="0">
                  <a:solidFill>
                    <a:schemeClr val="bg2">
                      <a:lumMod val="25000"/>
                    </a:schemeClr>
                  </a:solidFill>
                </a:rPr>
                <a:t>국어국문학과</a:t>
              </a:r>
              <a:endParaRPr lang="ko-KR" altLang="en-US" sz="800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62" name="직사각형 61"/>
            <p:cNvSpPr/>
            <p:nvPr/>
          </p:nvSpPr>
          <p:spPr>
            <a:xfrm>
              <a:off x="4788024" y="2492896"/>
              <a:ext cx="396044" cy="216024"/>
            </a:xfrm>
            <a:prstGeom prst="rect">
              <a:avLst/>
            </a:prstGeom>
            <a:solidFill>
              <a:schemeClr val="bg1">
                <a:lumMod val="85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r"/>
              <a:r>
                <a:rPr lang="ko-KR" altLang="en-US" sz="750" b="0" dirty="0" smtClean="0">
                  <a:solidFill>
                    <a:schemeClr val="tx1"/>
                  </a:solidFill>
                </a:rPr>
                <a:t>홍길동</a:t>
              </a:r>
              <a:endParaRPr lang="en-US" altLang="ko-KR" sz="750" b="0" dirty="0" smtClean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3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3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HY견고딕" pitchFamily="18" charset="-127"/>
          </a:defRPr>
        </a:defPPr>
      </a:lstStyle>
    </a:lnDef>
  </a:objectDefaults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sinbin">
  <a:themeElements>
    <a:clrScheme name="2_sinbin 4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B2B2B2"/>
      </a:accent1>
      <a:accent2>
        <a:srgbClr val="3399FF"/>
      </a:accent2>
      <a:accent3>
        <a:srgbClr val="FFFFFF"/>
      </a:accent3>
      <a:accent4>
        <a:srgbClr val="000000"/>
      </a:accent4>
      <a:accent5>
        <a:srgbClr val="D5D5D5"/>
      </a:accent5>
      <a:accent6>
        <a:srgbClr val="2D8AE7"/>
      </a:accent6>
      <a:hlink>
        <a:srgbClr val="B2B2B2"/>
      </a:hlink>
      <a:folHlink>
        <a:srgbClr val="99CC00"/>
      </a:folHlink>
    </a:clrScheme>
    <a:fontScheme name="2_sinbin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3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3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HY견고딕" pitchFamily="18" charset="-127"/>
          </a:defRPr>
        </a:defPPr>
      </a:lstStyle>
    </a:lnDef>
  </a:objectDefaults>
  <a:extraClrSchemeLst>
    <a:extraClrScheme>
      <a:clrScheme name="2_sinbi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B2B2B2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E78A00"/>
        </a:accent6>
        <a:hlink>
          <a:srgbClr val="B2B2B2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inbi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B2B2B2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8AB900"/>
        </a:accent6>
        <a:hlink>
          <a:srgbClr val="B2B2B2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inbin 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B2B2B2"/>
        </a:accent1>
        <a:accent2>
          <a:srgbClr val="9900FF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8A00E7"/>
        </a:accent6>
        <a:hlink>
          <a:srgbClr val="B2B2B2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inbin 4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B2B2B2"/>
        </a:accent1>
        <a:accent2>
          <a:srgbClr val="3399FF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2D8AE7"/>
        </a:accent6>
        <a:hlink>
          <a:srgbClr val="B2B2B2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3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3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10760</TotalTime>
  <Words>486</Words>
  <Application>Microsoft Office PowerPoint</Application>
  <PresentationFormat>화면 슬라이드 쇼(4:3)</PresentationFormat>
  <Paragraphs>118</Paragraphs>
  <Slides>16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5</vt:i4>
      </vt:variant>
      <vt:variant>
        <vt:lpstr>슬라이드 제목</vt:lpstr>
      </vt:variant>
      <vt:variant>
        <vt:i4>16</vt:i4>
      </vt:variant>
    </vt:vector>
  </HeadingPairs>
  <TitlesOfParts>
    <vt:vector size="31" baseType="lpstr">
      <vt:lpstr>Arial Unicode MS</vt:lpstr>
      <vt:lpstr>HY강M</vt:lpstr>
      <vt:lpstr>HY견고딕</vt:lpstr>
      <vt:lpstr>굴림</vt:lpstr>
      <vt:lpstr>맑은 고딕</vt:lpstr>
      <vt:lpstr>-윤고딕220</vt:lpstr>
      <vt:lpstr>좋은_로마의휴일</vt:lpstr>
      <vt:lpstr>한컴 솔잎 M</vt:lpstr>
      <vt:lpstr>Arial</vt:lpstr>
      <vt:lpstr>Verdana</vt:lpstr>
      <vt:lpstr>디자인 사용자 지정</vt:lpstr>
      <vt:lpstr>2_sinbin</vt:lpstr>
      <vt:lpstr>1_디자인 사용자 지정</vt:lpstr>
      <vt:lpstr>기본 디자인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Guilddesign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040TGp_time_mono</dc:title>
  <dc:creator>ThemeGallery</dc:creator>
  <cp:lastModifiedBy>user</cp:lastModifiedBy>
  <cp:revision>895</cp:revision>
  <dcterms:created xsi:type="dcterms:W3CDTF">2003-08-21T08:11:19Z</dcterms:created>
  <dcterms:modified xsi:type="dcterms:W3CDTF">2016-01-12T08:11:35Z</dcterms:modified>
</cp:coreProperties>
</file>